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302" r:id="rId5"/>
    <p:sldId id="260" r:id="rId6"/>
    <p:sldId id="261" r:id="rId7"/>
    <p:sldId id="262" r:id="rId8"/>
    <p:sldId id="265" r:id="rId9"/>
    <p:sldId id="259" r:id="rId10"/>
    <p:sldId id="266" r:id="rId11"/>
    <p:sldId id="270" r:id="rId12"/>
    <p:sldId id="268" r:id="rId13"/>
    <p:sldId id="273" r:id="rId14"/>
    <p:sldId id="274" r:id="rId15"/>
    <p:sldId id="275" r:id="rId16"/>
    <p:sldId id="282" r:id="rId17"/>
    <p:sldId id="307" r:id="rId18"/>
    <p:sldId id="308" r:id="rId19"/>
    <p:sldId id="309" r:id="rId20"/>
    <p:sldId id="322" r:id="rId21"/>
    <p:sldId id="310" r:id="rId22"/>
    <p:sldId id="323" r:id="rId23"/>
    <p:sldId id="324" r:id="rId24"/>
    <p:sldId id="325" r:id="rId25"/>
    <p:sldId id="326" r:id="rId26"/>
    <p:sldId id="327" r:id="rId27"/>
    <p:sldId id="328" r:id="rId28"/>
    <p:sldId id="332" r:id="rId29"/>
    <p:sldId id="333" r:id="rId30"/>
    <p:sldId id="311" r:id="rId31"/>
    <p:sldId id="312" r:id="rId32"/>
    <p:sldId id="313" r:id="rId33"/>
    <p:sldId id="314" r:id="rId34"/>
    <p:sldId id="315" r:id="rId35"/>
    <p:sldId id="329" r:id="rId36"/>
    <p:sldId id="330" r:id="rId37"/>
    <p:sldId id="334" r:id="rId38"/>
    <p:sldId id="331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5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5.jpeg"/><Relationship Id="rId1" Type="http://schemas.openxmlformats.org/officeDocument/2006/relationships/image" Target="../media/image34.jpeg"/><Relationship Id="rId4" Type="http://schemas.openxmlformats.org/officeDocument/2006/relationships/image" Target="../media/image28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image" Target="../media/image28.jpeg"/><Relationship Id="rId4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45397-51B1-4723-B1B4-7CD27E5E4761}" type="doc">
      <dgm:prSet loTypeId="urn:microsoft.com/office/officeart/2005/8/layout/cycle1" loCatId="cycle" qsTypeId="urn:microsoft.com/office/officeart/2005/8/quickstyle/3d9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A0F175C-CA4F-4626-9C5A-90255C334005}">
      <dgm:prSet phldrT="[Текст]" custT="1"/>
      <dgm:spPr/>
      <dgm:t>
        <a:bodyPr/>
        <a:lstStyle/>
        <a:p>
          <a:r>
            <a:rPr lang="ru-RU" sz="2800" b="1" dirty="0" smtClean="0"/>
            <a:t>14.06.12</a:t>
          </a:r>
          <a:endParaRPr lang="ru-RU" sz="2800" b="1" dirty="0"/>
        </a:p>
      </dgm:t>
    </dgm:pt>
    <dgm:pt modelId="{002C7937-046A-4CA3-858F-AF32DCDBC6B6}" type="parTrans" cxnId="{A0235D8C-3A81-4B45-B2C5-6C9ACCF2F854}">
      <dgm:prSet/>
      <dgm:spPr/>
      <dgm:t>
        <a:bodyPr/>
        <a:lstStyle/>
        <a:p>
          <a:endParaRPr lang="ru-RU" sz="2800" b="1"/>
        </a:p>
      </dgm:t>
    </dgm:pt>
    <dgm:pt modelId="{B7FF4239-936E-4E5F-9E5E-62D26F127016}" type="sibTrans" cxnId="{A0235D8C-3A81-4B45-B2C5-6C9ACCF2F854}">
      <dgm:prSet/>
      <dgm:spPr/>
      <dgm:t>
        <a:bodyPr/>
        <a:lstStyle/>
        <a:p>
          <a:endParaRPr lang="ru-RU" sz="2800" b="1" dirty="0"/>
        </a:p>
      </dgm:t>
    </dgm:pt>
    <dgm:pt modelId="{3653B012-6CA9-4C46-9F29-86181E06EE99}">
      <dgm:prSet phldrT="[Текст]" custT="1"/>
      <dgm:spPr/>
      <dgm:t>
        <a:bodyPr/>
        <a:lstStyle/>
        <a:p>
          <a:r>
            <a:rPr lang="ru-RU" sz="2800" b="1" dirty="0" smtClean="0"/>
            <a:t>дни</a:t>
          </a:r>
          <a:endParaRPr lang="ru-RU" sz="2800" b="1" dirty="0"/>
        </a:p>
      </dgm:t>
    </dgm:pt>
    <dgm:pt modelId="{9FDEC113-DCC4-4DD9-B704-99B6817BF052}" type="parTrans" cxnId="{6051D726-F7C5-4D79-AFB9-D1E0317C6D71}">
      <dgm:prSet/>
      <dgm:spPr/>
      <dgm:t>
        <a:bodyPr/>
        <a:lstStyle/>
        <a:p>
          <a:endParaRPr lang="ru-RU" sz="2800" b="1"/>
        </a:p>
      </dgm:t>
    </dgm:pt>
    <dgm:pt modelId="{66F23D96-6233-4730-B97E-72C7F9B2A736}" type="sibTrans" cxnId="{6051D726-F7C5-4D79-AFB9-D1E0317C6D71}">
      <dgm:prSet/>
      <dgm:spPr/>
      <dgm:t>
        <a:bodyPr/>
        <a:lstStyle/>
        <a:p>
          <a:endParaRPr lang="ru-RU" sz="2800" b="1" dirty="0"/>
        </a:p>
      </dgm:t>
    </dgm:pt>
    <dgm:pt modelId="{05E0E071-6844-4C51-8F51-9B60A7C9335D}">
      <dgm:prSet phldrT="[Текст]" custT="1"/>
      <dgm:spPr/>
      <dgm:t>
        <a:bodyPr/>
        <a:lstStyle/>
        <a:p>
          <a:r>
            <a:rPr lang="ru-RU" sz="2800" b="1" dirty="0" smtClean="0"/>
            <a:t>18.06.12</a:t>
          </a:r>
          <a:endParaRPr lang="ru-RU" sz="2800" b="1" dirty="0"/>
        </a:p>
      </dgm:t>
    </dgm:pt>
    <dgm:pt modelId="{65D30EFA-FB8E-42BD-8C44-C0EBFB193E69}" type="parTrans" cxnId="{29FB9D9F-5AB6-4943-BBC8-A16A22B37B26}">
      <dgm:prSet/>
      <dgm:spPr/>
      <dgm:t>
        <a:bodyPr/>
        <a:lstStyle/>
        <a:p>
          <a:endParaRPr lang="ru-RU" sz="2800" b="1"/>
        </a:p>
      </dgm:t>
    </dgm:pt>
    <dgm:pt modelId="{45754533-82A4-483F-8E98-ACB7193B0870}" type="sibTrans" cxnId="{29FB9D9F-5AB6-4943-BBC8-A16A22B37B26}">
      <dgm:prSet/>
      <dgm:spPr/>
      <dgm:t>
        <a:bodyPr/>
        <a:lstStyle/>
        <a:p>
          <a:endParaRPr lang="ru-RU" sz="2800" b="1" dirty="0"/>
        </a:p>
      </dgm:t>
    </dgm:pt>
    <dgm:pt modelId="{D8B9C57D-C4DA-4FA0-95AA-64FFDEFD8152}">
      <dgm:prSet phldrT="[Текст]" custT="1"/>
      <dgm:spPr/>
      <dgm:t>
        <a:bodyPr/>
        <a:lstStyle/>
        <a:p>
          <a:r>
            <a:rPr lang="ru-RU" sz="2800" b="1" dirty="0" smtClean="0"/>
            <a:t>примерные</a:t>
          </a:r>
          <a:endParaRPr lang="ru-RU" sz="2800" b="1" dirty="0"/>
        </a:p>
      </dgm:t>
    </dgm:pt>
    <dgm:pt modelId="{23DC4123-A278-464E-B710-52592C01AED1}" type="parTrans" cxnId="{68C72E95-11CA-4BFA-BBDE-F80FC8D2184E}">
      <dgm:prSet/>
      <dgm:spPr/>
      <dgm:t>
        <a:bodyPr/>
        <a:lstStyle/>
        <a:p>
          <a:endParaRPr lang="ru-RU" sz="2800" b="1"/>
        </a:p>
      </dgm:t>
    </dgm:pt>
    <dgm:pt modelId="{2BB3D9FF-ECAE-4E1D-AB4D-C482CC9BCF78}" type="sibTrans" cxnId="{68C72E95-11CA-4BFA-BBDE-F80FC8D2184E}">
      <dgm:prSet/>
      <dgm:spPr/>
      <dgm:t>
        <a:bodyPr/>
        <a:lstStyle/>
        <a:p>
          <a:endParaRPr lang="ru-RU" sz="2800" b="1" dirty="0"/>
        </a:p>
      </dgm:t>
    </dgm:pt>
    <dgm:pt modelId="{6D2C23DB-8EC2-4D2A-84B9-E47B6F7FE718}">
      <dgm:prSet phldrT="[Текст]" custT="1"/>
      <dgm:spPr/>
      <dgm:t>
        <a:bodyPr/>
        <a:lstStyle/>
        <a:p>
          <a:r>
            <a:rPr lang="ru-RU" sz="2800" b="1" dirty="0" smtClean="0"/>
            <a:t>1.06.12</a:t>
          </a:r>
          <a:endParaRPr lang="ru-RU" sz="2800" b="1" dirty="0"/>
        </a:p>
      </dgm:t>
    </dgm:pt>
    <dgm:pt modelId="{14EFF598-B65C-4CCE-B30D-2291E2DEA09F}" type="parTrans" cxnId="{DDB0472B-105E-4721-8457-F6BCC5DE193F}">
      <dgm:prSet/>
      <dgm:spPr/>
      <dgm:t>
        <a:bodyPr/>
        <a:lstStyle/>
        <a:p>
          <a:endParaRPr lang="ru-RU" sz="2800" b="1"/>
        </a:p>
      </dgm:t>
    </dgm:pt>
    <dgm:pt modelId="{39E3E762-D8B3-4C65-9FB6-595368A0A8B3}" type="sibTrans" cxnId="{DDB0472B-105E-4721-8457-F6BCC5DE193F}">
      <dgm:prSet/>
      <dgm:spPr/>
      <dgm:t>
        <a:bodyPr/>
        <a:lstStyle/>
        <a:p>
          <a:endParaRPr lang="ru-RU" sz="2800" b="1" dirty="0"/>
        </a:p>
      </dgm:t>
    </dgm:pt>
    <dgm:pt modelId="{E116BE0D-9D41-44DB-A8CF-7BA5674118AE}" type="pres">
      <dgm:prSet presAssocID="{6A145397-51B1-4723-B1B4-7CD27E5E47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6EC37-D97A-4BE5-A35A-E7C1EE294235}" type="pres">
      <dgm:prSet presAssocID="{AA0F175C-CA4F-4626-9C5A-90255C334005}" presName="dummy" presStyleCnt="0"/>
      <dgm:spPr/>
    </dgm:pt>
    <dgm:pt modelId="{ABBC983A-D01C-4D90-9F80-462304296EBF}" type="pres">
      <dgm:prSet presAssocID="{AA0F175C-CA4F-4626-9C5A-90255C334005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69B50-E522-415D-8D14-BD44809A84EE}" type="pres">
      <dgm:prSet presAssocID="{B7FF4239-936E-4E5F-9E5E-62D26F127016}" presName="sibTrans" presStyleLbl="node1" presStyleIdx="0" presStyleCnt="5"/>
      <dgm:spPr/>
      <dgm:t>
        <a:bodyPr/>
        <a:lstStyle/>
        <a:p>
          <a:endParaRPr lang="ru-RU"/>
        </a:p>
      </dgm:t>
    </dgm:pt>
    <dgm:pt modelId="{8A593362-5256-44CE-87C1-ADBFF7EAD2EC}" type="pres">
      <dgm:prSet presAssocID="{3653B012-6CA9-4C46-9F29-86181E06EE99}" presName="dummy" presStyleCnt="0"/>
      <dgm:spPr/>
    </dgm:pt>
    <dgm:pt modelId="{CDD57BAD-4DAF-4384-A66A-655169FBE7B4}" type="pres">
      <dgm:prSet presAssocID="{3653B012-6CA9-4C46-9F29-86181E06EE99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6A65-C5CC-4E8A-BC23-B274ED84691B}" type="pres">
      <dgm:prSet presAssocID="{66F23D96-6233-4730-B97E-72C7F9B2A736}" presName="sibTrans" presStyleLbl="node1" presStyleIdx="1" presStyleCnt="5"/>
      <dgm:spPr/>
      <dgm:t>
        <a:bodyPr/>
        <a:lstStyle/>
        <a:p>
          <a:endParaRPr lang="ru-RU"/>
        </a:p>
      </dgm:t>
    </dgm:pt>
    <dgm:pt modelId="{2722E163-8CA9-4C4A-98F5-B24CC0BE8C01}" type="pres">
      <dgm:prSet presAssocID="{05E0E071-6844-4C51-8F51-9B60A7C9335D}" presName="dummy" presStyleCnt="0"/>
      <dgm:spPr/>
    </dgm:pt>
    <dgm:pt modelId="{B59E12DA-AE27-4000-9107-FE4F716D12CD}" type="pres">
      <dgm:prSet presAssocID="{05E0E071-6844-4C51-8F51-9B60A7C9335D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D1404-6B79-40CC-8579-38B82B476D35}" type="pres">
      <dgm:prSet presAssocID="{45754533-82A4-483F-8E98-ACB7193B0870}" presName="sibTrans" presStyleLbl="node1" presStyleIdx="2" presStyleCnt="5"/>
      <dgm:spPr/>
      <dgm:t>
        <a:bodyPr/>
        <a:lstStyle/>
        <a:p>
          <a:endParaRPr lang="ru-RU"/>
        </a:p>
      </dgm:t>
    </dgm:pt>
    <dgm:pt modelId="{1D66ABC6-14DA-40BC-8E33-BFFEAC58E7E2}" type="pres">
      <dgm:prSet presAssocID="{D8B9C57D-C4DA-4FA0-95AA-64FFDEFD8152}" presName="dummy" presStyleCnt="0"/>
      <dgm:spPr/>
    </dgm:pt>
    <dgm:pt modelId="{A2DD900C-0424-4755-94A3-A4F2A9FC0055}" type="pres">
      <dgm:prSet presAssocID="{D8B9C57D-C4DA-4FA0-95AA-64FFDEFD8152}" presName="node" presStyleLbl="revTx" presStyleIdx="3" presStyleCnt="5" custScaleX="257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9ABF0-3F1D-47F3-99CF-E7D685FFAB28}" type="pres">
      <dgm:prSet presAssocID="{2BB3D9FF-ECAE-4E1D-AB4D-C482CC9BCF78}" presName="sibTrans" presStyleLbl="node1" presStyleIdx="3" presStyleCnt="5"/>
      <dgm:spPr/>
      <dgm:t>
        <a:bodyPr/>
        <a:lstStyle/>
        <a:p>
          <a:endParaRPr lang="ru-RU"/>
        </a:p>
      </dgm:t>
    </dgm:pt>
    <dgm:pt modelId="{8C708B3D-3BDA-40F6-BEAB-3CFECCBA03DF}" type="pres">
      <dgm:prSet presAssocID="{6D2C23DB-8EC2-4D2A-84B9-E47B6F7FE718}" presName="dummy" presStyleCnt="0"/>
      <dgm:spPr/>
    </dgm:pt>
    <dgm:pt modelId="{49EA82F0-22A9-4CD1-8212-9EDAAB4FF780}" type="pres">
      <dgm:prSet presAssocID="{6D2C23DB-8EC2-4D2A-84B9-E47B6F7FE718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14D5E-B81B-4FB0-8250-3E31FE66C8D3}" type="pres">
      <dgm:prSet presAssocID="{39E3E762-D8B3-4C65-9FB6-595368A0A8B3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BB958C93-4246-4375-B68F-89DEFD3FE4E3}" type="presOf" srcId="{45754533-82A4-483F-8E98-ACB7193B0870}" destId="{70DD1404-6B79-40CC-8579-38B82B476D35}" srcOrd="0" destOrd="0" presId="urn:microsoft.com/office/officeart/2005/8/layout/cycle1"/>
    <dgm:cxn modelId="{5205D8DB-9B21-4E8B-A1F4-D9EF55938D61}" type="presOf" srcId="{39E3E762-D8B3-4C65-9FB6-595368A0A8B3}" destId="{8D614D5E-B81B-4FB0-8250-3E31FE66C8D3}" srcOrd="0" destOrd="0" presId="urn:microsoft.com/office/officeart/2005/8/layout/cycle1"/>
    <dgm:cxn modelId="{408AE522-3F83-4AAF-8873-70D1FC6F11A5}" type="presOf" srcId="{2BB3D9FF-ECAE-4E1D-AB4D-C482CC9BCF78}" destId="{5E79ABF0-3F1D-47F3-99CF-E7D685FFAB28}" srcOrd="0" destOrd="0" presId="urn:microsoft.com/office/officeart/2005/8/layout/cycle1"/>
    <dgm:cxn modelId="{A54524C8-B5D6-43F3-B5C4-90B899C09D99}" type="presOf" srcId="{AA0F175C-CA4F-4626-9C5A-90255C334005}" destId="{ABBC983A-D01C-4D90-9F80-462304296EBF}" srcOrd="0" destOrd="0" presId="urn:microsoft.com/office/officeart/2005/8/layout/cycle1"/>
    <dgm:cxn modelId="{29FB9D9F-5AB6-4943-BBC8-A16A22B37B26}" srcId="{6A145397-51B1-4723-B1B4-7CD27E5E4761}" destId="{05E0E071-6844-4C51-8F51-9B60A7C9335D}" srcOrd="2" destOrd="0" parTransId="{65D30EFA-FB8E-42BD-8C44-C0EBFB193E69}" sibTransId="{45754533-82A4-483F-8E98-ACB7193B0870}"/>
    <dgm:cxn modelId="{6051D726-F7C5-4D79-AFB9-D1E0317C6D71}" srcId="{6A145397-51B1-4723-B1B4-7CD27E5E4761}" destId="{3653B012-6CA9-4C46-9F29-86181E06EE99}" srcOrd="1" destOrd="0" parTransId="{9FDEC113-DCC4-4DD9-B704-99B6817BF052}" sibTransId="{66F23D96-6233-4730-B97E-72C7F9B2A736}"/>
    <dgm:cxn modelId="{355416BC-EF4F-4099-85F1-1D06E4DE7AF4}" type="presOf" srcId="{05E0E071-6844-4C51-8F51-9B60A7C9335D}" destId="{B59E12DA-AE27-4000-9107-FE4F716D12CD}" srcOrd="0" destOrd="0" presId="urn:microsoft.com/office/officeart/2005/8/layout/cycle1"/>
    <dgm:cxn modelId="{6FE6B5D0-BB3A-404E-880B-6744B720874F}" type="presOf" srcId="{D8B9C57D-C4DA-4FA0-95AA-64FFDEFD8152}" destId="{A2DD900C-0424-4755-94A3-A4F2A9FC0055}" srcOrd="0" destOrd="0" presId="urn:microsoft.com/office/officeart/2005/8/layout/cycle1"/>
    <dgm:cxn modelId="{713134AF-3089-4512-91C7-2B209A03AA8A}" type="presOf" srcId="{3653B012-6CA9-4C46-9F29-86181E06EE99}" destId="{CDD57BAD-4DAF-4384-A66A-655169FBE7B4}" srcOrd="0" destOrd="0" presId="urn:microsoft.com/office/officeart/2005/8/layout/cycle1"/>
    <dgm:cxn modelId="{96A6B8DB-5EA5-4CE7-B977-02A79BE62585}" type="presOf" srcId="{6D2C23DB-8EC2-4D2A-84B9-E47B6F7FE718}" destId="{49EA82F0-22A9-4CD1-8212-9EDAAB4FF780}" srcOrd="0" destOrd="0" presId="urn:microsoft.com/office/officeart/2005/8/layout/cycle1"/>
    <dgm:cxn modelId="{900E5E3C-5E8E-42F4-B797-34780B35D5FE}" type="presOf" srcId="{66F23D96-6233-4730-B97E-72C7F9B2A736}" destId="{15196A65-C5CC-4E8A-BC23-B274ED84691B}" srcOrd="0" destOrd="0" presId="urn:microsoft.com/office/officeart/2005/8/layout/cycle1"/>
    <dgm:cxn modelId="{68C72E95-11CA-4BFA-BBDE-F80FC8D2184E}" srcId="{6A145397-51B1-4723-B1B4-7CD27E5E4761}" destId="{D8B9C57D-C4DA-4FA0-95AA-64FFDEFD8152}" srcOrd="3" destOrd="0" parTransId="{23DC4123-A278-464E-B710-52592C01AED1}" sibTransId="{2BB3D9FF-ECAE-4E1D-AB4D-C482CC9BCF78}"/>
    <dgm:cxn modelId="{9B237BA2-6312-455B-B5F4-E6F98A700CC4}" type="presOf" srcId="{B7FF4239-936E-4E5F-9E5E-62D26F127016}" destId="{51569B50-E522-415D-8D14-BD44809A84EE}" srcOrd="0" destOrd="0" presId="urn:microsoft.com/office/officeart/2005/8/layout/cycle1"/>
    <dgm:cxn modelId="{DDB0472B-105E-4721-8457-F6BCC5DE193F}" srcId="{6A145397-51B1-4723-B1B4-7CD27E5E4761}" destId="{6D2C23DB-8EC2-4D2A-84B9-E47B6F7FE718}" srcOrd="4" destOrd="0" parTransId="{14EFF598-B65C-4CCE-B30D-2291E2DEA09F}" sibTransId="{39E3E762-D8B3-4C65-9FB6-595368A0A8B3}"/>
    <dgm:cxn modelId="{8E0206D3-9D6D-4001-92FD-91B567FD70B8}" type="presOf" srcId="{6A145397-51B1-4723-B1B4-7CD27E5E4761}" destId="{E116BE0D-9D41-44DB-A8CF-7BA5674118AE}" srcOrd="0" destOrd="0" presId="urn:microsoft.com/office/officeart/2005/8/layout/cycle1"/>
    <dgm:cxn modelId="{A0235D8C-3A81-4B45-B2C5-6C9ACCF2F854}" srcId="{6A145397-51B1-4723-B1B4-7CD27E5E4761}" destId="{AA0F175C-CA4F-4626-9C5A-90255C334005}" srcOrd="0" destOrd="0" parTransId="{002C7937-046A-4CA3-858F-AF32DCDBC6B6}" sibTransId="{B7FF4239-936E-4E5F-9E5E-62D26F127016}"/>
    <dgm:cxn modelId="{F85B1754-4BD4-4052-B8FF-31266BD16940}" type="presParOf" srcId="{E116BE0D-9D41-44DB-A8CF-7BA5674118AE}" destId="{5B06EC37-D97A-4BE5-A35A-E7C1EE294235}" srcOrd="0" destOrd="0" presId="urn:microsoft.com/office/officeart/2005/8/layout/cycle1"/>
    <dgm:cxn modelId="{8CE87EC9-CC39-4FB7-A4F8-62B7BC7AFC63}" type="presParOf" srcId="{E116BE0D-9D41-44DB-A8CF-7BA5674118AE}" destId="{ABBC983A-D01C-4D90-9F80-462304296EBF}" srcOrd="1" destOrd="0" presId="urn:microsoft.com/office/officeart/2005/8/layout/cycle1"/>
    <dgm:cxn modelId="{1429710E-6DF1-4AD8-AC08-173E0E780927}" type="presParOf" srcId="{E116BE0D-9D41-44DB-A8CF-7BA5674118AE}" destId="{51569B50-E522-415D-8D14-BD44809A84EE}" srcOrd="2" destOrd="0" presId="urn:microsoft.com/office/officeart/2005/8/layout/cycle1"/>
    <dgm:cxn modelId="{1A3E9B1B-4F55-48F3-BA66-E18AF5A1C2E8}" type="presParOf" srcId="{E116BE0D-9D41-44DB-A8CF-7BA5674118AE}" destId="{8A593362-5256-44CE-87C1-ADBFF7EAD2EC}" srcOrd="3" destOrd="0" presId="urn:microsoft.com/office/officeart/2005/8/layout/cycle1"/>
    <dgm:cxn modelId="{D382C2B6-D52C-44E4-9830-171A98DFF550}" type="presParOf" srcId="{E116BE0D-9D41-44DB-A8CF-7BA5674118AE}" destId="{CDD57BAD-4DAF-4384-A66A-655169FBE7B4}" srcOrd="4" destOrd="0" presId="urn:microsoft.com/office/officeart/2005/8/layout/cycle1"/>
    <dgm:cxn modelId="{926FA7A7-A92B-41F6-8285-EF35D74DB837}" type="presParOf" srcId="{E116BE0D-9D41-44DB-A8CF-7BA5674118AE}" destId="{15196A65-C5CC-4E8A-BC23-B274ED84691B}" srcOrd="5" destOrd="0" presId="urn:microsoft.com/office/officeart/2005/8/layout/cycle1"/>
    <dgm:cxn modelId="{C8677488-0A6A-4EEA-B7EB-07E68E649923}" type="presParOf" srcId="{E116BE0D-9D41-44DB-A8CF-7BA5674118AE}" destId="{2722E163-8CA9-4C4A-98F5-B24CC0BE8C01}" srcOrd="6" destOrd="0" presId="urn:microsoft.com/office/officeart/2005/8/layout/cycle1"/>
    <dgm:cxn modelId="{3F160C90-AF52-4BA7-8BF6-7C45F8804467}" type="presParOf" srcId="{E116BE0D-9D41-44DB-A8CF-7BA5674118AE}" destId="{B59E12DA-AE27-4000-9107-FE4F716D12CD}" srcOrd="7" destOrd="0" presId="urn:microsoft.com/office/officeart/2005/8/layout/cycle1"/>
    <dgm:cxn modelId="{188A9E5F-4C30-43CE-97B9-04CE17487417}" type="presParOf" srcId="{E116BE0D-9D41-44DB-A8CF-7BA5674118AE}" destId="{70DD1404-6B79-40CC-8579-38B82B476D35}" srcOrd="8" destOrd="0" presId="urn:microsoft.com/office/officeart/2005/8/layout/cycle1"/>
    <dgm:cxn modelId="{8E3F1D60-2922-4EB0-A82B-4C4CB4FF82E3}" type="presParOf" srcId="{E116BE0D-9D41-44DB-A8CF-7BA5674118AE}" destId="{1D66ABC6-14DA-40BC-8E33-BFFEAC58E7E2}" srcOrd="9" destOrd="0" presId="urn:microsoft.com/office/officeart/2005/8/layout/cycle1"/>
    <dgm:cxn modelId="{599C1133-6467-45E1-B296-EDE4E521BFC7}" type="presParOf" srcId="{E116BE0D-9D41-44DB-A8CF-7BA5674118AE}" destId="{A2DD900C-0424-4755-94A3-A4F2A9FC0055}" srcOrd="10" destOrd="0" presId="urn:microsoft.com/office/officeart/2005/8/layout/cycle1"/>
    <dgm:cxn modelId="{729A472C-D833-4E97-8BA9-B6F9BD1BF073}" type="presParOf" srcId="{E116BE0D-9D41-44DB-A8CF-7BA5674118AE}" destId="{5E79ABF0-3F1D-47F3-99CF-E7D685FFAB28}" srcOrd="11" destOrd="0" presId="urn:microsoft.com/office/officeart/2005/8/layout/cycle1"/>
    <dgm:cxn modelId="{56D69DEB-56E6-41EB-9E94-DCC951845B42}" type="presParOf" srcId="{E116BE0D-9D41-44DB-A8CF-7BA5674118AE}" destId="{8C708B3D-3BDA-40F6-BEAB-3CFECCBA03DF}" srcOrd="12" destOrd="0" presId="urn:microsoft.com/office/officeart/2005/8/layout/cycle1"/>
    <dgm:cxn modelId="{6B3D1C98-1BA7-4C6D-A6A8-3F593B89E4A7}" type="presParOf" srcId="{E116BE0D-9D41-44DB-A8CF-7BA5674118AE}" destId="{49EA82F0-22A9-4CD1-8212-9EDAAB4FF780}" srcOrd="13" destOrd="0" presId="urn:microsoft.com/office/officeart/2005/8/layout/cycle1"/>
    <dgm:cxn modelId="{19F125C3-9BAF-4962-84C1-D107D00DE7F5}" type="presParOf" srcId="{E116BE0D-9D41-44DB-A8CF-7BA5674118AE}" destId="{8D614D5E-B81B-4FB0-8250-3E31FE66C8D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AC0907-B422-4BA1-A2E6-2E286108E4BB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B48FE52-A36A-4A5A-9ACC-E7C958E6A1AA}">
      <dgm:prSet phldrT="[Текст]" custT="1"/>
      <dgm:spPr/>
      <dgm:t>
        <a:bodyPr/>
        <a:lstStyle/>
        <a:p>
          <a:r>
            <a:rPr lang="ru-RU" sz="2000" dirty="0" smtClean="0"/>
            <a:t>Социально-бытовая сфера общения: общение в семье и в школе, отношения с друзьями и сверстниками</a:t>
          </a:r>
          <a:endParaRPr lang="ru-RU" sz="2000" dirty="0"/>
        </a:p>
      </dgm:t>
    </dgm:pt>
    <dgm:pt modelId="{C8C475DB-C524-4525-B0C9-0F3EB17DC2A6}" type="parTrans" cxnId="{7D1BE910-4F18-4FFD-9A86-B1902758CDE8}">
      <dgm:prSet/>
      <dgm:spPr/>
      <dgm:t>
        <a:bodyPr/>
        <a:lstStyle/>
        <a:p>
          <a:endParaRPr lang="ru-RU" sz="2000"/>
        </a:p>
      </dgm:t>
    </dgm:pt>
    <dgm:pt modelId="{5FCD5D8C-6F3D-4C9C-B3F9-508CA8009A3B}" type="sibTrans" cxnId="{7D1BE910-4F18-4FFD-9A86-B1902758CDE8}">
      <dgm:prSet/>
      <dgm:spPr/>
      <dgm:t>
        <a:bodyPr/>
        <a:lstStyle/>
        <a:p>
          <a:endParaRPr lang="ru-RU" sz="2000"/>
        </a:p>
      </dgm:t>
    </dgm:pt>
    <dgm:pt modelId="{6519B041-D550-49CC-8956-DD6ED7A22983}">
      <dgm:prSet phldrT="[Текст]" custT="1"/>
      <dgm:spPr/>
      <dgm:t>
        <a:bodyPr/>
        <a:lstStyle/>
        <a:p>
          <a:r>
            <a:rPr lang="ru-RU" sz="2000" dirty="0" smtClean="0"/>
            <a:t>Социально – культурная сфера общения: досуг и увлечения молодёжи, страны изучаемого языка; родная страна, выдающиеся люди и их вклад в мировую культуру и науку, природа и проблемы экологии; здоровый образ жизни ;</a:t>
          </a:r>
          <a:endParaRPr lang="ru-RU" sz="2000" dirty="0"/>
        </a:p>
      </dgm:t>
    </dgm:pt>
    <dgm:pt modelId="{97437C71-C5D4-4FA2-B209-127731884B21}" type="parTrans" cxnId="{417D40A6-D3AE-4887-98DD-3837AA7656D8}">
      <dgm:prSet/>
      <dgm:spPr/>
      <dgm:t>
        <a:bodyPr/>
        <a:lstStyle/>
        <a:p>
          <a:endParaRPr lang="ru-RU" sz="2000"/>
        </a:p>
      </dgm:t>
    </dgm:pt>
    <dgm:pt modelId="{CC134BDF-51A6-491D-B6B8-35F1932B21BC}" type="sibTrans" cxnId="{417D40A6-D3AE-4887-98DD-3837AA7656D8}">
      <dgm:prSet/>
      <dgm:spPr/>
      <dgm:t>
        <a:bodyPr/>
        <a:lstStyle/>
        <a:p>
          <a:endParaRPr lang="ru-RU" sz="2000"/>
        </a:p>
      </dgm:t>
    </dgm:pt>
    <dgm:pt modelId="{80A22C6C-22BD-42C1-B37A-F7D39BE11AFC}">
      <dgm:prSet phldrT="[Текст]" custT="1"/>
      <dgm:spPr/>
      <dgm:t>
        <a:bodyPr/>
        <a:lstStyle/>
        <a:p>
          <a:r>
            <a:rPr lang="ru-RU" sz="2000" dirty="0" smtClean="0"/>
            <a:t>Учебно-трудовая сфера общения: проблема выбора профессии и роль иностранного языка</a:t>
          </a:r>
          <a:endParaRPr lang="ru-RU" sz="2000" dirty="0"/>
        </a:p>
      </dgm:t>
    </dgm:pt>
    <dgm:pt modelId="{87AE169E-0DA8-4446-8D96-D05EC1EB0232}" type="parTrans" cxnId="{6C8FF98D-2832-4B19-907F-86F6A9D2EFD7}">
      <dgm:prSet/>
      <dgm:spPr/>
      <dgm:t>
        <a:bodyPr/>
        <a:lstStyle/>
        <a:p>
          <a:endParaRPr lang="ru-RU" sz="2000"/>
        </a:p>
      </dgm:t>
    </dgm:pt>
    <dgm:pt modelId="{F3EA06B3-8D62-456D-9493-30595F77FA67}" type="sibTrans" cxnId="{6C8FF98D-2832-4B19-907F-86F6A9D2EFD7}">
      <dgm:prSet/>
      <dgm:spPr/>
      <dgm:t>
        <a:bodyPr/>
        <a:lstStyle/>
        <a:p>
          <a:endParaRPr lang="ru-RU" sz="2000"/>
        </a:p>
      </dgm:t>
    </dgm:pt>
    <dgm:pt modelId="{C47FEB73-F744-4742-ACDF-22DD620E3B08}" type="pres">
      <dgm:prSet presAssocID="{61AC0907-B422-4BA1-A2E6-2E286108E4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FFDD36-0B7F-452D-BFED-D29425AF38DD}" type="pres">
      <dgm:prSet presAssocID="{7B48FE52-A36A-4A5A-9ACC-E7C958E6A1AA}" presName="parentLin" presStyleCnt="0"/>
      <dgm:spPr/>
    </dgm:pt>
    <dgm:pt modelId="{C0284876-85D3-4D19-80B7-CABB1BEEFAB1}" type="pres">
      <dgm:prSet presAssocID="{7B48FE52-A36A-4A5A-9ACC-E7C958E6A1A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06960A8-BC0B-4FB4-BD0F-F31375379739}" type="pres">
      <dgm:prSet presAssocID="{7B48FE52-A36A-4A5A-9ACC-E7C958E6A1AA}" presName="parentText" presStyleLbl="node1" presStyleIdx="0" presStyleCnt="3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4992E-FB99-4EC8-8536-50A4E2330A63}" type="pres">
      <dgm:prSet presAssocID="{7B48FE52-A36A-4A5A-9ACC-E7C958E6A1AA}" presName="negativeSpace" presStyleCnt="0"/>
      <dgm:spPr/>
    </dgm:pt>
    <dgm:pt modelId="{3E44F9E2-24F9-4A52-A701-A8CA3E7E2AE4}" type="pres">
      <dgm:prSet presAssocID="{7B48FE52-A36A-4A5A-9ACC-E7C958E6A1AA}" presName="childText" presStyleLbl="conFgAcc1" presStyleIdx="0" presStyleCnt="3">
        <dgm:presLayoutVars>
          <dgm:bulletEnabled val="1"/>
        </dgm:presLayoutVars>
      </dgm:prSet>
      <dgm:spPr/>
    </dgm:pt>
    <dgm:pt modelId="{2BEF9059-1CC5-41D1-9955-DBFEC04C7313}" type="pres">
      <dgm:prSet presAssocID="{5FCD5D8C-6F3D-4C9C-B3F9-508CA8009A3B}" presName="spaceBetweenRectangles" presStyleCnt="0"/>
      <dgm:spPr/>
    </dgm:pt>
    <dgm:pt modelId="{3DBC4059-D043-4060-BE11-624A985B1876}" type="pres">
      <dgm:prSet presAssocID="{6519B041-D550-49CC-8956-DD6ED7A22983}" presName="parentLin" presStyleCnt="0"/>
      <dgm:spPr/>
    </dgm:pt>
    <dgm:pt modelId="{1182021D-ABCF-4AEC-B061-5DF83E295BAE}" type="pres">
      <dgm:prSet presAssocID="{6519B041-D550-49CC-8956-DD6ED7A2298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561345B-B0E6-488B-B565-F3EE563A6A5C}" type="pres">
      <dgm:prSet presAssocID="{6519B041-D550-49CC-8956-DD6ED7A22983}" presName="parentText" presStyleLbl="node1" presStyleIdx="1" presStyleCnt="3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DCC7E-9DD5-43B6-8D40-B197D1BC3959}" type="pres">
      <dgm:prSet presAssocID="{6519B041-D550-49CC-8956-DD6ED7A22983}" presName="negativeSpace" presStyleCnt="0"/>
      <dgm:spPr/>
    </dgm:pt>
    <dgm:pt modelId="{A5AD5A14-A32E-4CB6-97FB-AC1B8B751818}" type="pres">
      <dgm:prSet presAssocID="{6519B041-D550-49CC-8956-DD6ED7A22983}" presName="childText" presStyleLbl="conFgAcc1" presStyleIdx="1" presStyleCnt="3">
        <dgm:presLayoutVars>
          <dgm:bulletEnabled val="1"/>
        </dgm:presLayoutVars>
      </dgm:prSet>
      <dgm:spPr/>
    </dgm:pt>
    <dgm:pt modelId="{FEDA8940-E2CE-4851-A9F3-913EE6EAC9C7}" type="pres">
      <dgm:prSet presAssocID="{CC134BDF-51A6-491D-B6B8-35F1932B21BC}" presName="spaceBetweenRectangles" presStyleCnt="0"/>
      <dgm:spPr/>
    </dgm:pt>
    <dgm:pt modelId="{62E82363-ED95-41EC-8799-6B1260599519}" type="pres">
      <dgm:prSet presAssocID="{80A22C6C-22BD-42C1-B37A-F7D39BE11AFC}" presName="parentLin" presStyleCnt="0"/>
      <dgm:spPr/>
    </dgm:pt>
    <dgm:pt modelId="{7FF06C15-2D48-48C0-B697-2F6A004AB984}" type="pres">
      <dgm:prSet presAssocID="{80A22C6C-22BD-42C1-B37A-F7D39BE11AF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0D4287F-3AB3-4C12-9FC7-E20B9ADCEC10}" type="pres">
      <dgm:prSet presAssocID="{80A22C6C-22BD-42C1-B37A-F7D39BE11A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B5102-62B5-4A58-9920-01845818EBF0}" type="pres">
      <dgm:prSet presAssocID="{80A22C6C-22BD-42C1-B37A-F7D39BE11AFC}" presName="negativeSpace" presStyleCnt="0"/>
      <dgm:spPr/>
    </dgm:pt>
    <dgm:pt modelId="{E9CF2AF9-9F68-4995-9A14-FD9407B7C8A9}" type="pres">
      <dgm:prSet presAssocID="{80A22C6C-22BD-42C1-B37A-F7D39BE11AF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C8FF98D-2832-4B19-907F-86F6A9D2EFD7}" srcId="{61AC0907-B422-4BA1-A2E6-2E286108E4BB}" destId="{80A22C6C-22BD-42C1-B37A-F7D39BE11AFC}" srcOrd="2" destOrd="0" parTransId="{87AE169E-0DA8-4446-8D96-D05EC1EB0232}" sibTransId="{F3EA06B3-8D62-456D-9493-30595F77FA67}"/>
    <dgm:cxn modelId="{A8964C58-3D69-450B-9720-E19AEEEDD0A8}" type="presOf" srcId="{7B48FE52-A36A-4A5A-9ACC-E7C958E6A1AA}" destId="{C0284876-85D3-4D19-80B7-CABB1BEEFAB1}" srcOrd="0" destOrd="0" presId="urn:microsoft.com/office/officeart/2005/8/layout/list1"/>
    <dgm:cxn modelId="{182E8A83-6DBE-4067-81E6-DED1BFA5A332}" type="presOf" srcId="{6519B041-D550-49CC-8956-DD6ED7A22983}" destId="{1561345B-B0E6-488B-B565-F3EE563A6A5C}" srcOrd="1" destOrd="0" presId="urn:microsoft.com/office/officeart/2005/8/layout/list1"/>
    <dgm:cxn modelId="{26648587-5EFC-4875-B17A-0614978E74E6}" type="presOf" srcId="{80A22C6C-22BD-42C1-B37A-F7D39BE11AFC}" destId="{60D4287F-3AB3-4C12-9FC7-E20B9ADCEC10}" srcOrd="1" destOrd="0" presId="urn:microsoft.com/office/officeart/2005/8/layout/list1"/>
    <dgm:cxn modelId="{AAD11DDA-0FD3-4525-A8CA-D25CC9A42BB8}" type="presOf" srcId="{6519B041-D550-49CC-8956-DD6ED7A22983}" destId="{1182021D-ABCF-4AEC-B061-5DF83E295BAE}" srcOrd="0" destOrd="0" presId="urn:microsoft.com/office/officeart/2005/8/layout/list1"/>
    <dgm:cxn modelId="{581F752A-8E03-441A-9F6B-BD4767588474}" type="presOf" srcId="{61AC0907-B422-4BA1-A2E6-2E286108E4BB}" destId="{C47FEB73-F744-4742-ACDF-22DD620E3B08}" srcOrd="0" destOrd="0" presId="urn:microsoft.com/office/officeart/2005/8/layout/list1"/>
    <dgm:cxn modelId="{17E8A828-664F-4A2A-A2BF-8267BFC72DF6}" type="presOf" srcId="{80A22C6C-22BD-42C1-B37A-F7D39BE11AFC}" destId="{7FF06C15-2D48-48C0-B697-2F6A004AB984}" srcOrd="0" destOrd="0" presId="urn:microsoft.com/office/officeart/2005/8/layout/list1"/>
    <dgm:cxn modelId="{10DD0FC7-4D5E-4375-8F08-B70587B98E96}" type="presOf" srcId="{7B48FE52-A36A-4A5A-9ACC-E7C958E6A1AA}" destId="{406960A8-BC0B-4FB4-BD0F-F31375379739}" srcOrd="1" destOrd="0" presId="urn:microsoft.com/office/officeart/2005/8/layout/list1"/>
    <dgm:cxn modelId="{7D1BE910-4F18-4FFD-9A86-B1902758CDE8}" srcId="{61AC0907-B422-4BA1-A2E6-2E286108E4BB}" destId="{7B48FE52-A36A-4A5A-9ACC-E7C958E6A1AA}" srcOrd="0" destOrd="0" parTransId="{C8C475DB-C524-4525-B0C9-0F3EB17DC2A6}" sibTransId="{5FCD5D8C-6F3D-4C9C-B3F9-508CA8009A3B}"/>
    <dgm:cxn modelId="{417D40A6-D3AE-4887-98DD-3837AA7656D8}" srcId="{61AC0907-B422-4BA1-A2E6-2E286108E4BB}" destId="{6519B041-D550-49CC-8956-DD6ED7A22983}" srcOrd="1" destOrd="0" parTransId="{97437C71-C5D4-4FA2-B209-127731884B21}" sibTransId="{CC134BDF-51A6-491D-B6B8-35F1932B21BC}"/>
    <dgm:cxn modelId="{CDF0BE71-45C8-4C09-91B1-F3D6A85BBAD2}" type="presParOf" srcId="{C47FEB73-F744-4742-ACDF-22DD620E3B08}" destId="{CBFFDD36-0B7F-452D-BFED-D29425AF38DD}" srcOrd="0" destOrd="0" presId="urn:microsoft.com/office/officeart/2005/8/layout/list1"/>
    <dgm:cxn modelId="{9AC520D8-4751-409E-BCB6-0B76EDE15A72}" type="presParOf" srcId="{CBFFDD36-0B7F-452D-BFED-D29425AF38DD}" destId="{C0284876-85D3-4D19-80B7-CABB1BEEFAB1}" srcOrd="0" destOrd="0" presId="urn:microsoft.com/office/officeart/2005/8/layout/list1"/>
    <dgm:cxn modelId="{F7EBE109-8CE9-4951-A843-64171A3E65B2}" type="presParOf" srcId="{CBFFDD36-0B7F-452D-BFED-D29425AF38DD}" destId="{406960A8-BC0B-4FB4-BD0F-F31375379739}" srcOrd="1" destOrd="0" presId="urn:microsoft.com/office/officeart/2005/8/layout/list1"/>
    <dgm:cxn modelId="{78ACE16F-94DF-428D-992D-ED7A609CFF06}" type="presParOf" srcId="{C47FEB73-F744-4742-ACDF-22DD620E3B08}" destId="{1A74992E-FB99-4EC8-8536-50A4E2330A63}" srcOrd="1" destOrd="0" presId="urn:microsoft.com/office/officeart/2005/8/layout/list1"/>
    <dgm:cxn modelId="{58712A47-9A4D-4916-9296-B4D037048677}" type="presParOf" srcId="{C47FEB73-F744-4742-ACDF-22DD620E3B08}" destId="{3E44F9E2-24F9-4A52-A701-A8CA3E7E2AE4}" srcOrd="2" destOrd="0" presId="urn:microsoft.com/office/officeart/2005/8/layout/list1"/>
    <dgm:cxn modelId="{A3405EE5-CFD9-4C28-8A60-B69D945E0C72}" type="presParOf" srcId="{C47FEB73-F744-4742-ACDF-22DD620E3B08}" destId="{2BEF9059-1CC5-41D1-9955-DBFEC04C7313}" srcOrd="3" destOrd="0" presId="urn:microsoft.com/office/officeart/2005/8/layout/list1"/>
    <dgm:cxn modelId="{79CC0363-07B5-4027-8E24-F6B5101C120E}" type="presParOf" srcId="{C47FEB73-F744-4742-ACDF-22DD620E3B08}" destId="{3DBC4059-D043-4060-BE11-624A985B1876}" srcOrd="4" destOrd="0" presId="urn:microsoft.com/office/officeart/2005/8/layout/list1"/>
    <dgm:cxn modelId="{C15D4526-8F22-4918-A170-23C4F9B20FA7}" type="presParOf" srcId="{3DBC4059-D043-4060-BE11-624A985B1876}" destId="{1182021D-ABCF-4AEC-B061-5DF83E295BAE}" srcOrd="0" destOrd="0" presId="urn:microsoft.com/office/officeart/2005/8/layout/list1"/>
    <dgm:cxn modelId="{0F949E2B-AAB3-453D-B005-4A33C8382FCB}" type="presParOf" srcId="{3DBC4059-D043-4060-BE11-624A985B1876}" destId="{1561345B-B0E6-488B-B565-F3EE563A6A5C}" srcOrd="1" destOrd="0" presId="urn:microsoft.com/office/officeart/2005/8/layout/list1"/>
    <dgm:cxn modelId="{99BB4A83-AFBA-4EEA-8F3A-92F20FA97173}" type="presParOf" srcId="{C47FEB73-F744-4742-ACDF-22DD620E3B08}" destId="{B2EDCC7E-9DD5-43B6-8D40-B197D1BC3959}" srcOrd="5" destOrd="0" presId="urn:microsoft.com/office/officeart/2005/8/layout/list1"/>
    <dgm:cxn modelId="{C41DBCF9-BDD0-43EE-AF41-FB4D278CE2A2}" type="presParOf" srcId="{C47FEB73-F744-4742-ACDF-22DD620E3B08}" destId="{A5AD5A14-A32E-4CB6-97FB-AC1B8B751818}" srcOrd="6" destOrd="0" presId="urn:microsoft.com/office/officeart/2005/8/layout/list1"/>
    <dgm:cxn modelId="{82D6F7F3-CA78-4628-85B8-3941AC6D2032}" type="presParOf" srcId="{C47FEB73-F744-4742-ACDF-22DD620E3B08}" destId="{FEDA8940-E2CE-4851-A9F3-913EE6EAC9C7}" srcOrd="7" destOrd="0" presId="urn:microsoft.com/office/officeart/2005/8/layout/list1"/>
    <dgm:cxn modelId="{7E2F7619-42A1-4183-92EC-252645FA7D01}" type="presParOf" srcId="{C47FEB73-F744-4742-ACDF-22DD620E3B08}" destId="{62E82363-ED95-41EC-8799-6B1260599519}" srcOrd="8" destOrd="0" presId="urn:microsoft.com/office/officeart/2005/8/layout/list1"/>
    <dgm:cxn modelId="{DA66202D-628E-423F-9B64-46921F36AB7C}" type="presParOf" srcId="{62E82363-ED95-41EC-8799-6B1260599519}" destId="{7FF06C15-2D48-48C0-B697-2F6A004AB984}" srcOrd="0" destOrd="0" presId="urn:microsoft.com/office/officeart/2005/8/layout/list1"/>
    <dgm:cxn modelId="{5F039B7B-A1BC-4263-95DF-81EB6266A040}" type="presParOf" srcId="{62E82363-ED95-41EC-8799-6B1260599519}" destId="{60D4287F-3AB3-4C12-9FC7-E20B9ADCEC10}" srcOrd="1" destOrd="0" presId="urn:microsoft.com/office/officeart/2005/8/layout/list1"/>
    <dgm:cxn modelId="{47548436-B31D-4089-B053-4858597F88C7}" type="presParOf" srcId="{C47FEB73-F744-4742-ACDF-22DD620E3B08}" destId="{E86B5102-62B5-4A58-9920-01845818EBF0}" srcOrd="9" destOrd="0" presId="urn:microsoft.com/office/officeart/2005/8/layout/list1"/>
    <dgm:cxn modelId="{9BC13470-636C-4082-A2C2-7CC95BD4AB63}" type="presParOf" srcId="{C47FEB73-F744-4742-ACDF-22DD620E3B08}" destId="{E9CF2AF9-9F68-4995-9A14-FD9407B7C8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2F86B8-7590-4F4E-918A-DD208E262E53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</dgm:pt>
    <dgm:pt modelId="{5074583A-83EA-423C-98D5-8974D5BE0F13}">
      <dgm:prSet phldrT="[Текст]" custT="1"/>
      <dgm:spPr/>
      <dgm:t>
        <a:bodyPr/>
        <a:lstStyle/>
        <a:p>
          <a:r>
            <a:rPr lang="ru-RU" sz="2000" b="1" dirty="0" smtClean="0"/>
            <a:t>Длительность 126 минут + 10 минут на подготовку к устной части</a:t>
          </a:r>
          <a:endParaRPr lang="ru-RU" sz="2000" b="1" dirty="0"/>
        </a:p>
      </dgm:t>
    </dgm:pt>
    <dgm:pt modelId="{97C0E1F0-3D9B-40E5-8CB2-C8CFCE2BB550}" type="parTrans" cxnId="{1DEAE7D2-2978-4EBB-A79B-0C961F944170}">
      <dgm:prSet/>
      <dgm:spPr/>
      <dgm:t>
        <a:bodyPr/>
        <a:lstStyle/>
        <a:p>
          <a:endParaRPr lang="ru-RU" sz="2000" b="1"/>
        </a:p>
      </dgm:t>
    </dgm:pt>
    <dgm:pt modelId="{8F2D14A2-E59F-48B8-927B-CE86147297C2}" type="sibTrans" cxnId="{1DEAE7D2-2978-4EBB-A79B-0C961F944170}">
      <dgm:prSet/>
      <dgm:spPr/>
      <dgm:t>
        <a:bodyPr/>
        <a:lstStyle/>
        <a:p>
          <a:endParaRPr lang="ru-RU" sz="2000" b="1"/>
        </a:p>
      </dgm:t>
    </dgm:pt>
    <dgm:pt modelId="{109F4BF7-4008-4821-889E-88211C6E896B}">
      <dgm:prSet phldrT="[Текст]" custT="1"/>
      <dgm:spPr/>
      <dgm:t>
        <a:bodyPr/>
        <a:lstStyle/>
        <a:p>
          <a:r>
            <a:rPr lang="ru-RU" sz="2000" b="1" dirty="0" smtClean="0"/>
            <a:t>Длительность устной части = время ответа + время ожидания + время подготовки</a:t>
          </a:r>
          <a:endParaRPr lang="ru-RU" sz="2000" b="1" dirty="0"/>
        </a:p>
      </dgm:t>
    </dgm:pt>
    <dgm:pt modelId="{B3E12526-43C5-4961-84F5-0285950C0B54}" type="parTrans" cxnId="{12CCD303-57B4-43CF-9E0B-B574E6832B77}">
      <dgm:prSet/>
      <dgm:spPr/>
      <dgm:t>
        <a:bodyPr/>
        <a:lstStyle/>
        <a:p>
          <a:endParaRPr lang="ru-RU" sz="2000" b="1"/>
        </a:p>
      </dgm:t>
    </dgm:pt>
    <dgm:pt modelId="{AF737181-A5EC-4D35-84A4-2F9809159F78}" type="sibTrans" cxnId="{12CCD303-57B4-43CF-9E0B-B574E6832B77}">
      <dgm:prSet/>
      <dgm:spPr/>
      <dgm:t>
        <a:bodyPr/>
        <a:lstStyle/>
        <a:p>
          <a:endParaRPr lang="ru-RU" sz="2000" b="1"/>
        </a:p>
      </dgm:t>
    </dgm:pt>
    <dgm:pt modelId="{5CB519B9-14F9-4482-8172-6DC794DED4B6}">
      <dgm:prSet phldrT="[Текст]" custT="1"/>
      <dgm:spPr/>
      <dgm:t>
        <a:bodyPr/>
        <a:lstStyle/>
        <a:p>
          <a:r>
            <a:rPr lang="ru-RU" sz="2000" b="1" dirty="0" smtClean="0"/>
            <a:t>Суммарное время экзамена не должно превышать  6 часов (360 минут)</a:t>
          </a:r>
          <a:endParaRPr lang="ru-RU" sz="2000" b="1" dirty="0"/>
        </a:p>
      </dgm:t>
    </dgm:pt>
    <dgm:pt modelId="{952E2F38-C3A7-441F-8919-78C208A74B1E}" type="parTrans" cxnId="{A3373EF8-068D-4347-AEA3-100D3987643B}">
      <dgm:prSet/>
      <dgm:spPr/>
      <dgm:t>
        <a:bodyPr/>
        <a:lstStyle/>
        <a:p>
          <a:endParaRPr lang="ru-RU" sz="2000" b="1"/>
        </a:p>
      </dgm:t>
    </dgm:pt>
    <dgm:pt modelId="{4ED7716D-FD11-43FB-8A48-A129A51E7080}" type="sibTrans" cxnId="{A3373EF8-068D-4347-AEA3-100D3987643B}">
      <dgm:prSet/>
      <dgm:spPr/>
      <dgm:t>
        <a:bodyPr/>
        <a:lstStyle/>
        <a:p>
          <a:endParaRPr lang="ru-RU" sz="2000" b="1"/>
        </a:p>
      </dgm:t>
    </dgm:pt>
    <dgm:pt modelId="{A1BA1480-91BC-487F-A17B-AF6A70239D4E}" type="pres">
      <dgm:prSet presAssocID="{3D2F86B8-7590-4F4E-918A-DD208E262E53}" presName="compositeShape" presStyleCnt="0">
        <dgm:presLayoutVars>
          <dgm:dir/>
          <dgm:resizeHandles/>
        </dgm:presLayoutVars>
      </dgm:prSet>
      <dgm:spPr/>
    </dgm:pt>
    <dgm:pt modelId="{0FB90497-52D5-44DE-95E4-EF7AE9D1E242}" type="pres">
      <dgm:prSet presAssocID="{3D2F86B8-7590-4F4E-918A-DD208E262E53}" presName="pyramid" presStyleLbl="node1" presStyleIdx="0" presStyleCnt="1"/>
      <dgm:spPr/>
    </dgm:pt>
    <dgm:pt modelId="{95E711F8-EB07-4E1F-B16D-1D8D0357A60A}" type="pres">
      <dgm:prSet presAssocID="{3D2F86B8-7590-4F4E-918A-DD208E262E53}" presName="theList" presStyleCnt="0"/>
      <dgm:spPr/>
    </dgm:pt>
    <dgm:pt modelId="{A0ABB0F0-68C9-407E-B2DD-C469716E7AF0}" type="pres">
      <dgm:prSet presAssocID="{5074583A-83EA-423C-98D5-8974D5BE0F1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5A2DD-7FE0-4875-9696-16BC50D91396}" type="pres">
      <dgm:prSet presAssocID="{5074583A-83EA-423C-98D5-8974D5BE0F13}" presName="aSpace" presStyleCnt="0"/>
      <dgm:spPr/>
    </dgm:pt>
    <dgm:pt modelId="{B7F03BF2-806E-4234-8C23-BC594AEE59DB}" type="pres">
      <dgm:prSet presAssocID="{109F4BF7-4008-4821-889E-88211C6E896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E96B9-BA62-46E3-9AF2-AFCC14F8C62E}" type="pres">
      <dgm:prSet presAssocID="{109F4BF7-4008-4821-889E-88211C6E896B}" presName="aSpace" presStyleCnt="0"/>
      <dgm:spPr/>
    </dgm:pt>
    <dgm:pt modelId="{407602B3-FAAB-4DCB-9277-88EBAB9DC607}" type="pres">
      <dgm:prSet presAssocID="{5CB519B9-14F9-4482-8172-6DC794DED4B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606B1-1C5B-474A-9D3B-E788CFE4A349}" type="pres">
      <dgm:prSet presAssocID="{5CB519B9-14F9-4482-8172-6DC794DED4B6}" presName="aSpace" presStyleCnt="0"/>
      <dgm:spPr/>
    </dgm:pt>
  </dgm:ptLst>
  <dgm:cxnLst>
    <dgm:cxn modelId="{7D4C4B34-13A5-4687-B39B-24544E6E84A6}" type="presOf" srcId="{5CB519B9-14F9-4482-8172-6DC794DED4B6}" destId="{407602B3-FAAB-4DCB-9277-88EBAB9DC607}" srcOrd="0" destOrd="0" presId="urn:microsoft.com/office/officeart/2005/8/layout/pyramid2"/>
    <dgm:cxn modelId="{12CCD303-57B4-43CF-9E0B-B574E6832B77}" srcId="{3D2F86B8-7590-4F4E-918A-DD208E262E53}" destId="{109F4BF7-4008-4821-889E-88211C6E896B}" srcOrd="1" destOrd="0" parTransId="{B3E12526-43C5-4961-84F5-0285950C0B54}" sibTransId="{AF737181-A5EC-4D35-84A4-2F9809159F78}"/>
    <dgm:cxn modelId="{A3373EF8-068D-4347-AEA3-100D3987643B}" srcId="{3D2F86B8-7590-4F4E-918A-DD208E262E53}" destId="{5CB519B9-14F9-4482-8172-6DC794DED4B6}" srcOrd="2" destOrd="0" parTransId="{952E2F38-C3A7-441F-8919-78C208A74B1E}" sibTransId="{4ED7716D-FD11-43FB-8A48-A129A51E7080}"/>
    <dgm:cxn modelId="{1EBD692C-CC2C-4A8E-85E7-E291636DB4B7}" type="presOf" srcId="{109F4BF7-4008-4821-889E-88211C6E896B}" destId="{B7F03BF2-806E-4234-8C23-BC594AEE59DB}" srcOrd="0" destOrd="0" presId="urn:microsoft.com/office/officeart/2005/8/layout/pyramid2"/>
    <dgm:cxn modelId="{A9C219BE-E9C8-422A-8EBC-7A0664284512}" type="presOf" srcId="{5074583A-83EA-423C-98D5-8974D5BE0F13}" destId="{A0ABB0F0-68C9-407E-B2DD-C469716E7AF0}" srcOrd="0" destOrd="0" presId="urn:microsoft.com/office/officeart/2005/8/layout/pyramid2"/>
    <dgm:cxn modelId="{1DEAE7D2-2978-4EBB-A79B-0C961F944170}" srcId="{3D2F86B8-7590-4F4E-918A-DD208E262E53}" destId="{5074583A-83EA-423C-98D5-8974D5BE0F13}" srcOrd="0" destOrd="0" parTransId="{97C0E1F0-3D9B-40E5-8CB2-C8CFCE2BB550}" sibTransId="{8F2D14A2-E59F-48B8-927B-CE86147297C2}"/>
    <dgm:cxn modelId="{AAEDE162-8898-4C9F-AFAE-694C456C700C}" type="presOf" srcId="{3D2F86B8-7590-4F4E-918A-DD208E262E53}" destId="{A1BA1480-91BC-487F-A17B-AF6A70239D4E}" srcOrd="0" destOrd="0" presId="urn:microsoft.com/office/officeart/2005/8/layout/pyramid2"/>
    <dgm:cxn modelId="{58AF7ED2-EB6E-4A81-951A-E276ABE8C9D2}" type="presParOf" srcId="{A1BA1480-91BC-487F-A17B-AF6A70239D4E}" destId="{0FB90497-52D5-44DE-95E4-EF7AE9D1E242}" srcOrd="0" destOrd="0" presId="urn:microsoft.com/office/officeart/2005/8/layout/pyramid2"/>
    <dgm:cxn modelId="{12675D5C-A36E-4970-9392-7C4D1DD7F11E}" type="presParOf" srcId="{A1BA1480-91BC-487F-A17B-AF6A70239D4E}" destId="{95E711F8-EB07-4E1F-B16D-1D8D0357A60A}" srcOrd="1" destOrd="0" presId="urn:microsoft.com/office/officeart/2005/8/layout/pyramid2"/>
    <dgm:cxn modelId="{E8050525-1DD4-4277-B616-CB60854007CB}" type="presParOf" srcId="{95E711F8-EB07-4E1F-B16D-1D8D0357A60A}" destId="{A0ABB0F0-68C9-407E-B2DD-C469716E7AF0}" srcOrd="0" destOrd="0" presId="urn:microsoft.com/office/officeart/2005/8/layout/pyramid2"/>
    <dgm:cxn modelId="{8BAA2527-75EF-492B-8942-DF007BE40F5C}" type="presParOf" srcId="{95E711F8-EB07-4E1F-B16D-1D8D0357A60A}" destId="{7DD5A2DD-7FE0-4875-9696-16BC50D91396}" srcOrd="1" destOrd="0" presId="urn:microsoft.com/office/officeart/2005/8/layout/pyramid2"/>
    <dgm:cxn modelId="{C4EE9B68-86D5-40C0-B010-B4F92650EF52}" type="presParOf" srcId="{95E711F8-EB07-4E1F-B16D-1D8D0357A60A}" destId="{B7F03BF2-806E-4234-8C23-BC594AEE59DB}" srcOrd="2" destOrd="0" presId="urn:microsoft.com/office/officeart/2005/8/layout/pyramid2"/>
    <dgm:cxn modelId="{9154835C-3DEB-45D2-B0DC-A0D7AFCF1F8A}" type="presParOf" srcId="{95E711F8-EB07-4E1F-B16D-1D8D0357A60A}" destId="{236E96B9-BA62-46E3-9AF2-AFCC14F8C62E}" srcOrd="3" destOrd="0" presId="urn:microsoft.com/office/officeart/2005/8/layout/pyramid2"/>
    <dgm:cxn modelId="{235DE10B-0097-4794-8CB0-885F754CEC26}" type="presParOf" srcId="{95E711F8-EB07-4E1F-B16D-1D8D0357A60A}" destId="{407602B3-FAAB-4DCB-9277-88EBAB9DC607}" srcOrd="4" destOrd="0" presId="urn:microsoft.com/office/officeart/2005/8/layout/pyramid2"/>
    <dgm:cxn modelId="{0F0588F8-30BB-4939-B175-449C9AC5F696}" type="presParOf" srcId="{95E711F8-EB07-4E1F-B16D-1D8D0357A60A}" destId="{D13606B1-1C5B-474A-9D3B-E788CFE4A349}" srcOrd="5" destOrd="0" presId="urn:microsoft.com/office/officeart/2005/8/layout/pyramid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972D82-FD4E-40DC-ABF5-68402CC13A0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528D43-D481-4453-9E59-240E8D17D63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Потоки ожидающих и сдавших экзамен не должны пересекаться</a:t>
          </a:r>
          <a:endParaRPr lang="ru-RU" sz="2000" b="1" dirty="0">
            <a:solidFill>
              <a:schemeClr val="tx1"/>
            </a:solidFill>
          </a:endParaRPr>
        </a:p>
      </dgm:t>
    </dgm:pt>
    <dgm:pt modelId="{0AFCF062-EBE6-4ABF-B399-BFBA7ADCD91F}" type="parTrans" cxnId="{A878F28D-B877-46A3-AF2B-6D2727549810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6A85F84D-BFB9-4855-84E6-2998C94502E3}" type="sibTrans" cxnId="{A878F28D-B877-46A3-AF2B-6D2727549810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 sz="2000" b="1" dirty="0">
            <a:solidFill>
              <a:schemeClr val="tx1"/>
            </a:solidFill>
          </a:endParaRPr>
        </a:p>
      </dgm:t>
    </dgm:pt>
    <dgm:pt modelId="{548A28B5-ED29-4A87-80DC-4D5D834CE5A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Во время устного ответа экзаменуемого в аудитории не должно быть других учащихся, которые готовятся к ответу или ожидают своей очереди для получения задания по говорению</a:t>
          </a:r>
          <a:endParaRPr lang="ru-RU" sz="2000" b="1" dirty="0">
            <a:solidFill>
              <a:schemeClr val="tx1"/>
            </a:solidFill>
          </a:endParaRPr>
        </a:p>
      </dgm:t>
    </dgm:pt>
    <dgm:pt modelId="{1599568B-AC76-464E-A76A-5694956B5E76}" type="parTrans" cxnId="{F759ED65-6BEB-4BA9-ABC2-F75D8916A90B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4E9580F-0958-41E6-898C-393379B13FBE}" type="sibTrans" cxnId="{F759ED65-6BEB-4BA9-ABC2-F75D8916A90B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 sz="2000" b="1" dirty="0">
            <a:solidFill>
              <a:schemeClr val="tx1"/>
            </a:solidFill>
          </a:endParaRPr>
        </a:p>
      </dgm:t>
    </dgm:pt>
    <dgm:pt modelId="{CF4065CF-3FD3-4B37-92CF-36044D4485D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Все письменные и устные ответы  на задания разделов 4 и 5 оцениваются 2 независимыми экспертами. При необходимости может привлекаться и третий эксперт</a:t>
          </a:r>
          <a:endParaRPr lang="ru-RU" sz="2000" b="1" dirty="0">
            <a:solidFill>
              <a:schemeClr val="tx1"/>
            </a:solidFill>
          </a:endParaRPr>
        </a:p>
      </dgm:t>
    </dgm:pt>
    <dgm:pt modelId="{94199B7F-F422-4968-896A-B068763AADDC}" type="parTrans" cxnId="{04C88409-6BEA-4EC6-A20E-2A4179C99A1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AE87F587-76BF-4E7B-B130-512FBED51905}" type="sibTrans" cxnId="{04C88409-6BEA-4EC6-A20E-2A4179C99A1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C3B40E2-A610-4857-B69A-046EA71641AA}" type="pres">
      <dgm:prSet presAssocID="{DD972D82-FD4E-40DC-ABF5-68402CC13A0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2F5AC8-ABDC-41FB-B068-D421085FA262}" type="pres">
      <dgm:prSet presAssocID="{DD972D82-FD4E-40DC-ABF5-68402CC13A0F}" presName="dummyMaxCanvas" presStyleCnt="0">
        <dgm:presLayoutVars/>
      </dgm:prSet>
      <dgm:spPr/>
    </dgm:pt>
    <dgm:pt modelId="{C325D95C-F52E-4267-9929-17B633752B9F}" type="pres">
      <dgm:prSet presAssocID="{DD972D82-FD4E-40DC-ABF5-68402CC13A0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7DBA8-65C7-42AC-AC72-0D2981E9EB27}" type="pres">
      <dgm:prSet presAssocID="{DD972D82-FD4E-40DC-ABF5-68402CC13A0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EE4E2-BFA5-4621-B49B-259A5306E042}" type="pres">
      <dgm:prSet presAssocID="{DD972D82-FD4E-40DC-ABF5-68402CC13A0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DD431-1D27-4D46-A35D-9BED5047D3D4}" type="pres">
      <dgm:prSet presAssocID="{DD972D82-FD4E-40DC-ABF5-68402CC13A0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DAE96-5B1B-4D8D-80B7-F898EF39EDC2}" type="pres">
      <dgm:prSet presAssocID="{DD972D82-FD4E-40DC-ABF5-68402CC13A0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64058-6DBF-4B59-9D8B-29830DA6326D}" type="pres">
      <dgm:prSet presAssocID="{DD972D82-FD4E-40DC-ABF5-68402CC13A0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296AF-8F2D-4185-B317-A9658C2D7784}" type="pres">
      <dgm:prSet presAssocID="{DD972D82-FD4E-40DC-ABF5-68402CC13A0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9F1F7-E597-4DFD-86E2-968881FCF94B}" type="pres">
      <dgm:prSet presAssocID="{DD972D82-FD4E-40DC-ABF5-68402CC13A0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59ED65-6BEB-4BA9-ABC2-F75D8916A90B}" srcId="{DD972D82-FD4E-40DC-ABF5-68402CC13A0F}" destId="{548A28B5-ED29-4A87-80DC-4D5D834CE5A7}" srcOrd="1" destOrd="0" parTransId="{1599568B-AC76-464E-A76A-5694956B5E76}" sibTransId="{54E9580F-0958-41E6-898C-393379B13FBE}"/>
    <dgm:cxn modelId="{08044B68-6785-4B83-99C7-F6287D7351DD}" type="presOf" srcId="{54E9580F-0958-41E6-898C-393379B13FBE}" destId="{C5DDAE96-5B1B-4D8D-80B7-F898EF39EDC2}" srcOrd="0" destOrd="0" presId="urn:microsoft.com/office/officeart/2005/8/layout/vProcess5"/>
    <dgm:cxn modelId="{83CEFA1D-0248-40F3-8A40-7D175F86263A}" type="presOf" srcId="{17528D43-D481-4453-9E59-240E8D17D63A}" destId="{C325D95C-F52E-4267-9929-17B633752B9F}" srcOrd="0" destOrd="0" presId="urn:microsoft.com/office/officeart/2005/8/layout/vProcess5"/>
    <dgm:cxn modelId="{9E4FA1A0-B64E-4284-A3D7-DD2A9ED0A5D5}" type="presOf" srcId="{6A85F84D-BFB9-4855-84E6-2998C94502E3}" destId="{890DD431-1D27-4D46-A35D-9BED5047D3D4}" srcOrd="0" destOrd="0" presId="urn:microsoft.com/office/officeart/2005/8/layout/vProcess5"/>
    <dgm:cxn modelId="{7984428B-98F1-4DED-933D-1B4CF9651B12}" type="presOf" srcId="{17528D43-D481-4453-9E59-240E8D17D63A}" destId="{88264058-6DBF-4B59-9D8B-29830DA6326D}" srcOrd="1" destOrd="0" presId="urn:microsoft.com/office/officeart/2005/8/layout/vProcess5"/>
    <dgm:cxn modelId="{04C88409-6BEA-4EC6-A20E-2A4179C99A19}" srcId="{DD972D82-FD4E-40DC-ABF5-68402CC13A0F}" destId="{CF4065CF-3FD3-4B37-92CF-36044D4485D3}" srcOrd="2" destOrd="0" parTransId="{94199B7F-F422-4968-896A-B068763AADDC}" sibTransId="{AE87F587-76BF-4E7B-B130-512FBED51905}"/>
    <dgm:cxn modelId="{B1EC5286-810B-4A79-B3F5-62EE0A52AF14}" type="presOf" srcId="{DD972D82-FD4E-40DC-ABF5-68402CC13A0F}" destId="{3C3B40E2-A610-4857-B69A-046EA71641AA}" srcOrd="0" destOrd="0" presId="urn:microsoft.com/office/officeart/2005/8/layout/vProcess5"/>
    <dgm:cxn modelId="{9ED38987-639A-4CE2-9AAD-3F7A0DF1F38B}" type="presOf" srcId="{548A28B5-ED29-4A87-80DC-4D5D834CE5A7}" destId="{BD47DBA8-65C7-42AC-AC72-0D2981E9EB27}" srcOrd="0" destOrd="0" presId="urn:microsoft.com/office/officeart/2005/8/layout/vProcess5"/>
    <dgm:cxn modelId="{40454B5A-D528-4DEF-8AB1-840E7FC82497}" type="presOf" srcId="{CF4065CF-3FD3-4B37-92CF-36044D4485D3}" destId="{5D49F1F7-E597-4DFD-86E2-968881FCF94B}" srcOrd="1" destOrd="0" presId="urn:microsoft.com/office/officeart/2005/8/layout/vProcess5"/>
    <dgm:cxn modelId="{A878F28D-B877-46A3-AF2B-6D2727549810}" srcId="{DD972D82-FD4E-40DC-ABF5-68402CC13A0F}" destId="{17528D43-D481-4453-9E59-240E8D17D63A}" srcOrd="0" destOrd="0" parTransId="{0AFCF062-EBE6-4ABF-B399-BFBA7ADCD91F}" sibTransId="{6A85F84D-BFB9-4855-84E6-2998C94502E3}"/>
    <dgm:cxn modelId="{101C63BF-7612-4F54-8EA8-8D043AA51921}" type="presOf" srcId="{CF4065CF-3FD3-4B37-92CF-36044D4485D3}" destId="{91EEE4E2-BFA5-4621-B49B-259A5306E042}" srcOrd="0" destOrd="0" presId="urn:microsoft.com/office/officeart/2005/8/layout/vProcess5"/>
    <dgm:cxn modelId="{4482DB27-8DEF-495F-B3A1-7E470D28BEFF}" type="presOf" srcId="{548A28B5-ED29-4A87-80DC-4D5D834CE5A7}" destId="{2B0296AF-8F2D-4185-B317-A9658C2D7784}" srcOrd="1" destOrd="0" presId="urn:microsoft.com/office/officeart/2005/8/layout/vProcess5"/>
    <dgm:cxn modelId="{9E69E43C-AAE1-4F0E-A81F-AEFDCF98EECA}" type="presParOf" srcId="{3C3B40E2-A610-4857-B69A-046EA71641AA}" destId="{E12F5AC8-ABDC-41FB-B068-D421085FA262}" srcOrd="0" destOrd="0" presId="urn:microsoft.com/office/officeart/2005/8/layout/vProcess5"/>
    <dgm:cxn modelId="{FCB9BDE4-DAB7-413D-B976-9E46D2A168E2}" type="presParOf" srcId="{3C3B40E2-A610-4857-B69A-046EA71641AA}" destId="{C325D95C-F52E-4267-9929-17B633752B9F}" srcOrd="1" destOrd="0" presId="urn:microsoft.com/office/officeart/2005/8/layout/vProcess5"/>
    <dgm:cxn modelId="{34F45C25-E23F-4B05-8AE0-AD4B92D937D8}" type="presParOf" srcId="{3C3B40E2-A610-4857-B69A-046EA71641AA}" destId="{BD47DBA8-65C7-42AC-AC72-0D2981E9EB27}" srcOrd="2" destOrd="0" presId="urn:microsoft.com/office/officeart/2005/8/layout/vProcess5"/>
    <dgm:cxn modelId="{0A43647A-548E-48A5-848D-EF2187E2B08F}" type="presParOf" srcId="{3C3B40E2-A610-4857-B69A-046EA71641AA}" destId="{91EEE4E2-BFA5-4621-B49B-259A5306E042}" srcOrd="3" destOrd="0" presId="urn:microsoft.com/office/officeart/2005/8/layout/vProcess5"/>
    <dgm:cxn modelId="{4864C621-6E25-4906-B5AA-182F078DF746}" type="presParOf" srcId="{3C3B40E2-A610-4857-B69A-046EA71641AA}" destId="{890DD431-1D27-4D46-A35D-9BED5047D3D4}" srcOrd="4" destOrd="0" presId="urn:microsoft.com/office/officeart/2005/8/layout/vProcess5"/>
    <dgm:cxn modelId="{7A067D32-1B75-4BEF-87F7-95BBD5AD64D3}" type="presParOf" srcId="{3C3B40E2-A610-4857-B69A-046EA71641AA}" destId="{C5DDAE96-5B1B-4D8D-80B7-F898EF39EDC2}" srcOrd="5" destOrd="0" presId="urn:microsoft.com/office/officeart/2005/8/layout/vProcess5"/>
    <dgm:cxn modelId="{85FABB2F-EB16-4839-8882-8CAF588D2A42}" type="presParOf" srcId="{3C3B40E2-A610-4857-B69A-046EA71641AA}" destId="{88264058-6DBF-4B59-9D8B-29830DA6326D}" srcOrd="6" destOrd="0" presId="urn:microsoft.com/office/officeart/2005/8/layout/vProcess5"/>
    <dgm:cxn modelId="{5AE3730E-F541-4FDD-86E0-CBC0B304CD9C}" type="presParOf" srcId="{3C3B40E2-A610-4857-B69A-046EA71641AA}" destId="{2B0296AF-8F2D-4185-B317-A9658C2D7784}" srcOrd="7" destOrd="0" presId="urn:microsoft.com/office/officeart/2005/8/layout/vProcess5"/>
    <dgm:cxn modelId="{5E970BC3-D1A0-4EC5-8D31-2D569660575A}" type="presParOf" srcId="{3C3B40E2-A610-4857-B69A-046EA71641AA}" destId="{5D49F1F7-E597-4DFD-86E2-968881FCF94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271795-7121-4A7A-9A12-E81346419C5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905657-4BCD-492B-9C5A-9194E0A5E228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Экзаменатор -собеседник</a:t>
          </a:r>
          <a:endParaRPr lang="ru-RU" sz="2400" b="1" dirty="0">
            <a:solidFill>
              <a:schemeClr val="tx1"/>
            </a:solidFill>
          </a:endParaRPr>
        </a:p>
      </dgm:t>
    </dgm:pt>
    <dgm:pt modelId="{9B5A0D17-3EDE-4E61-97FB-C5FD3BCB6BEA}" type="parTrans" cxnId="{F61E0B47-052D-4027-87D7-D9AE09B61941}">
      <dgm:prSet/>
      <dgm:spPr/>
      <dgm:t>
        <a:bodyPr/>
        <a:lstStyle/>
        <a:p>
          <a:endParaRPr lang="ru-RU" dirty="0"/>
        </a:p>
      </dgm:t>
    </dgm:pt>
    <dgm:pt modelId="{7743DF72-9D83-44B5-82F9-EEB2497195E5}" type="sibTrans" cxnId="{F61E0B47-052D-4027-87D7-D9AE09B61941}">
      <dgm:prSet/>
      <dgm:spPr/>
      <dgm:t>
        <a:bodyPr/>
        <a:lstStyle/>
        <a:p>
          <a:endParaRPr lang="ru-RU"/>
        </a:p>
      </dgm:t>
    </dgm:pt>
    <dgm:pt modelId="{136CE798-890D-4FBD-ACAD-5F72D2CA7BA0}">
      <dgm:prSet phldrT="[Текст]"/>
      <dgm:spPr/>
      <dgm:t>
        <a:bodyPr/>
        <a:lstStyle/>
        <a:p>
          <a:r>
            <a:rPr lang="ru-RU" b="1" dirty="0" smtClean="0"/>
            <a:t>Ведение устного экзамена</a:t>
          </a:r>
          <a:endParaRPr lang="ru-RU" b="1" dirty="0"/>
        </a:p>
      </dgm:t>
    </dgm:pt>
    <dgm:pt modelId="{E5FA6E9B-C3C8-427E-AB03-0051794274CC}" type="parTrans" cxnId="{9726FA48-608C-4FA6-82C3-AC3689275606}">
      <dgm:prSet/>
      <dgm:spPr/>
      <dgm:t>
        <a:bodyPr/>
        <a:lstStyle/>
        <a:p>
          <a:endParaRPr lang="ru-RU"/>
        </a:p>
      </dgm:t>
    </dgm:pt>
    <dgm:pt modelId="{AE0F706C-93F9-4F94-96B9-E6C51124A21B}" type="sibTrans" cxnId="{9726FA48-608C-4FA6-82C3-AC3689275606}">
      <dgm:prSet/>
      <dgm:spPr/>
      <dgm:t>
        <a:bodyPr/>
        <a:lstStyle/>
        <a:p>
          <a:endParaRPr lang="ru-RU"/>
        </a:p>
      </dgm:t>
    </dgm:pt>
    <dgm:pt modelId="{B8042AA0-AABE-4581-9C5A-FC1A0089F8D9}">
      <dgm:prSet phldrT="[Текст]"/>
      <dgm:spPr/>
      <dgm:t>
        <a:bodyPr/>
        <a:lstStyle/>
        <a:p>
          <a:r>
            <a:rPr lang="ru-RU" b="1" dirty="0" smtClean="0"/>
            <a:t>Общение с экзаменуемым</a:t>
          </a:r>
          <a:endParaRPr lang="ru-RU" b="1" dirty="0"/>
        </a:p>
      </dgm:t>
    </dgm:pt>
    <dgm:pt modelId="{C7E1D88C-C84A-4A77-9A17-2BFE4D330B40}" type="parTrans" cxnId="{51E99621-EB88-4E26-9AE6-2C88456F0D76}">
      <dgm:prSet/>
      <dgm:spPr/>
      <dgm:t>
        <a:bodyPr/>
        <a:lstStyle/>
        <a:p>
          <a:endParaRPr lang="ru-RU"/>
        </a:p>
      </dgm:t>
    </dgm:pt>
    <dgm:pt modelId="{A99BD345-DCE4-4EB5-A6C4-DA406C69A8F0}" type="sibTrans" cxnId="{51E99621-EB88-4E26-9AE6-2C88456F0D76}">
      <dgm:prSet/>
      <dgm:spPr/>
      <dgm:t>
        <a:bodyPr/>
        <a:lstStyle/>
        <a:p>
          <a:endParaRPr lang="ru-RU"/>
        </a:p>
      </dgm:t>
    </dgm:pt>
    <dgm:pt modelId="{293928FB-8176-4759-86F5-4214127FC202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Технический специалист</a:t>
          </a:r>
          <a:endParaRPr lang="ru-RU" sz="2400" b="1" dirty="0">
            <a:solidFill>
              <a:schemeClr val="tx1"/>
            </a:solidFill>
          </a:endParaRPr>
        </a:p>
      </dgm:t>
    </dgm:pt>
    <dgm:pt modelId="{23D1425B-0115-4446-9EEE-631FEA3925AD}" type="parTrans" cxnId="{4DE45ED8-818A-4472-93AA-48B3981739A7}">
      <dgm:prSet/>
      <dgm:spPr/>
      <dgm:t>
        <a:bodyPr/>
        <a:lstStyle/>
        <a:p>
          <a:endParaRPr lang="ru-RU" dirty="0"/>
        </a:p>
      </dgm:t>
    </dgm:pt>
    <dgm:pt modelId="{1B72BF1F-ED88-4E58-BE35-16AF1EF0986A}" type="sibTrans" cxnId="{4DE45ED8-818A-4472-93AA-48B3981739A7}">
      <dgm:prSet/>
      <dgm:spPr/>
      <dgm:t>
        <a:bodyPr/>
        <a:lstStyle/>
        <a:p>
          <a:endParaRPr lang="ru-RU"/>
        </a:p>
      </dgm:t>
    </dgm:pt>
    <dgm:pt modelId="{A042AC4F-43AB-40AF-8A84-5D34DB3AAA65}">
      <dgm:prSet phldrT="[Текст]"/>
      <dgm:spPr/>
      <dgm:t>
        <a:bodyPr/>
        <a:lstStyle/>
        <a:p>
          <a:r>
            <a:rPr lang="ru-RU" b="1" dirty="0" smtClean="0"/>
            <a:t>Аудиозапись</a:t>
          </a:r>
          <a:endParaRPr lang="ru-RU" b="1" dirty="0"/>
        </a:p>
      </dgm:t>
    </dgm:pt>
    <dgm:pt modelId="{83C55930-E757-4B82-81CE-5F335DC0F3D3}" type="parTrans" cxnId="{2D0FD411-5C3D-4BD0-8F62-832490B848E9}">
      <dgm:prSet/>
      <dgm:spPr/>
      <dgm:t>
        <a:bodyPr/>
        <a:lstStyle/>
        <a:p>
          <a:endParaRPr lang="ru-RU"/>
        </a:p>
      </dgm:t>
    </dgm:pt>
    <dgm:pt modelId="{E97686D5-B1DD-4980-8429-60B1D909DD36}" type="sibTrans" cxnId="{2D0FD411-5C3D-4BD0-8F62-832490B848E9}">
      <dgm:prSet/>
      <dgm:spPr/>
      <dgm:t>
        <a:bodyPr/>
        <a:lstStyle/>
        <a:p>
          <a:endParaRPr lang="ru-RU"/>
        </a:p>
      </dgm:t>
    </dgm:pt>
    <dgm:pt modelId="{6E8A19F7-BE7C-471C-8BA9-21DE0AD6105B}">
      <dgm:prSet phldrT="[Текст]"/>
      <dgm:spPr/>
      <dgm:t>
        <a:bodyPr/>
        <a:lstStyle/>
        <a:p>
          <a:r>
            <a:rPr lang="ru-RU" b="1" dirty="0" smtClean="0"/>
            <a:t>Контроль времени в ходе экзамена, контроль процедуры</a:t>
          </a:r>
          <a:endParaRPr lang="ru-RU" b="1" dirty="0"/>
        </a:p>
      </dgm:t>
    </dgm:pt>
    <dgm:pt modelId="{E46478DB-4011-4261-83C7-611AF316A144}" type="parTrans" cxnId="{8A24A85B-B2AD-4B9B-A544-2EC774A9FCE8}">
      <dgm:prSet/>
      <dgm:spPr/>
      <dgm:t>
        <a:bodyPr/>
        <a:lstStyle/>
        <a:p>
          <a:endParaRPr lang="ru-RU"/>
        </a:p>
      </dgm:t>
    </dgm:pt>
    <dgm:pt modelId="{4339C568-D82D-43A5-BC91-1040F5529E54}" type="sibTrans" cxnId="{8A24A85B-B2AD-4B9B-A544-2EC774A9FCE8}">
      <dgm:prSet/>
      <dgm:spPr/>
      <dgm:t>
        <a:bodyPr/>
        <a:lstStyle/>
        <a:p>
          <a:endParaRPr lang="ru-RU"/>
        </a:p>
      </dgm:t>
    </dgm:pt>
    <dgm:pt modelId="{3215A710-81A9-4ED9-A0C1-7F7AB8248A85}">
      <dgm:prSet phldrT="[Текст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sz="2400" b="1" dirty="0" smtClean="0">
              <a:solidFill>
                <a:schemeClr val="bg1">
                  <a:lumMod val="95000"/>
                </a:schemeClr>
              </a:solidFill>
            </a:rPr>
            <a:t>Экзаменатор-эксперт</a:t>
          </a:r>
          <a:endParaRPr lang="ru-RU" sz="2400" b="1" dirty="0">
            <a:solidFill>
              <a:schemeClr val="bg1">
                <a:lumMod val="95000"/>
              </a:schemeClr>
            </a:solidFill>
          </a:endParaRPr>
        </a:p>
      </dgm:t>
    </dgm:pt>
    <dgm:pt modelId="{281E8B14-248A-46A7-A23E-457FE9C09D35}" type="parTrans" cxnId="{096EBE8E-3534-4C8D-8E57-3F8EEAA3E9B5}">
      <dgm:prSet/>
      <dgm:spPr/>
      <dgm:t>
        <a:bodyPr/>
        <a:lstStyle/>
        <a:p>
          <a:endParaRPr lang="ru-RU" dirty="0"/>
        </a:p>
      </dgm:t>
    </dgm:pt>
    <dgm:pt modelId="{65B74FA2-C47D-4872-B05B-78546EDAD1DB}" type="sibTrans" cxnId="{096EBE8E-3534-4C8D-8E57-3F8EEAA3E9B5}">
      <dgm:prSet/>
      <dgm:spPr/>
      <dgm:t>
        <a:bodyPr/>
        <a:lstStyle/>
        <a:p>
          <a:endParaRPr lang="ru-RU"/>
        </a:p>
      </dgm:t>
    </dgm:pt>
    <dgm:pt modelId="{8013E7D5-5525-4755-8A8D-07333DDECC3D}">
      <dgm:prSet phldrT="[Текст]"/>
      <dgm:spPr/>
      <dgm:t>
        <a:bodyPr/>
        <a:lstStyle/>
        <a:p>
          <a:r>
            <a:rPr lang="ru-RU" b="1" dirty="0" smtClean="0"/>
            <a:t>Оценивание устных ответов</a:t>
          </a:r>
          <a:endParaRPr lang="ru-RU" b="1" dirty="0"/>
        </a:p>
      </dgm:t>
    </dgm:pt>
    <dgm:pt modelId="{DB6F8896-51E2-469D-B254-CA630C06E1C0}" type="parTrans" cxnId="{B9BB9DCF-1683-4F37-BA0E-8E4F0B7A0EEC}">
      <dgm:prSet/>
      <dgm:spPr/>
      <dgm:t>
        <a:bodyPr/>
        <a:lstStyle/>
        <a:p>
          <a:endParaRPr lang="ru-RU"/>
        </a:p>
      </dgm:t>
    </dgm:pt>
    <dgm:pt modelId="{EE58E0FC-D151-4BE4-B700-5E645F3A39A3}" type="sibTrans" cxnId="{B9BB9DCF-1683-4F37-BA0E-8E4F0B7A0EEC}">
      <dgm:prSet/>
      <dgm:spPr/>
      <dgm:t>
        <a:bodyPr/>
        <a:lstStyle/>
        <a:p>
          <a:endParaRPr lang="ru-RU"/>
        </a:p>
      </dgm:t>
    </dgm:pt>
    <dgm:pt modelId="{A9A713D9-1C63-4149-8529-5500CC85DFCB}">
      <dgm:prSet phldrT="[Текст]"/>
      <dgm:spPr/>
      <dgm:t>
        <a:bodyPr/>
        <a:lstStyle/>
        <a:p>
          <a:r>
            <a:rPr lang="ru-RU" b="1" dirty="0" smtClean="0"/>
            <a:t>Специальная подготовка</a:t>
          </a:r>
          <a:endParaRPr lang="ru-RU" b="1" dirty="0"/>
        </a:p>
      </dgm:t>
    </dgm:pt>
    <dgm:pt modelId="{9355E4C4-4A8C-4E69-8C18-0D0B5903A8F9}" type="parTrans" cxnId="{99148EEE-512E-4C61-9644-3E4248ACA581}">
      <dgm:prSet/>
      <dgm:spPr/>
      <dgm:t>
        <a:bodyPr/>
        <a:lstStyle/>
        <a:p>
          <a:endParaRPr lang="ru-RU"/>
        </a:p>
      </dgm:t>
    </dgm:pt>
    <dgm:pt modelId="{9E4D497F-6616-4A70-A69F-30C0B89C5C55}" type="sibTrans" cxnId="{99148EEE-512E-4C61-9644-3E4248ACA581}">
      <dgm:prSet/>
      <dgm:spPr/>
      <dgm:t>
        <a:bodyPr/>
        <a:lstStyle/>
        <a:p>
          <a:endParaRPr lang="ru-RU"/>
        </a:p>
      </dgm:t>
    </dgm:pt>
    <dgm:pt modelId="{FD873EAE-5BAA-4858-A621-9AECE74C03F9}" type="pres">
      <dgm:prSet presAssocID="{F5271795-7121-4A7A-9A12-E81346419C5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DD97B4-E2DA-4970-B9CB-3F09893FFA66}" type="pres">
      <dgm:prSet presAssocID="{F5271795-7121-4A7A-9A12-E81346419C5D}" presName="cycle" presStyleCnt="0"/>
      <dgm:spPr/>
    </dgm:pt>
    <dgm:pt modelId="{EB598455-E4AD-4E6C-B74B-CD4DE10962AD}" type="pres">
      <dgm:prSet presAssocID="{F5271795-7121-4A7A-9A12-E81346419C5D}" presName="centerShape" presStyleCnt="0"/>
      <dgm:spPr/>
    </dgm:pt>
    <dgm:pt modelId="{91016AC3-5D3E-4558-9ECA-2CB37B72CC51}" type="pres">
      <dgm:prSet presAssocID="{F5271795-7121-4A7A-9A12-E81346419C5D}" presName="connSite" presStyleLbl="node1" presStyleIdx="0" presStyleCnt="4"/>
      <dgm:spPr/>
    </dgm:pt>
    <dgm:pt modelId="{10E99E31-4C53-4A98-A882-CF4C700FB79C}" type="pres">
      <dgm:prSet presAssocID="{F5271795-7121-4A7A-9A12-E81346419C5D}" presName="visible" presStyleLbl="node1" presStyleIdx="0" presStyleCnt="4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endParaRPr lang="ru-RU"/>
        </a:p>
      </dgm:t>
    </dgm:pt>
    <dgm:pt modelId="{34DEF89E-8FC0-4BC7-91E4-677A997CE9A7}" type="pres">
      <dgm:prSet presAssocID="{9B5A0D17-3EDE-4E61-97FB-C5FD3BCB6BEA}" presName="Name25" presStyleLbl="parChTrans1D1" presStyleIdx="0" presStyleCnt="3"/>
      <dgm:spPr/>
      <dgm:t>
        <a:bodyPr/>
        <a:lstStyle/>
        <a:p>
          <a:endParaRPr lang="ru-RU"/>
        </a:p>
      </dgm:t>
    </dgm:pt>
    <dgm:pt modelId="{04FD7002-8B04-4BF2-859C-2754273E0AB3}" type="pres">
      <dgm:prSet presAssocID="{0B905657-4BCD-492B-9C5A-9194E0A5E228}" presName="node" presStyleCnt="0"/>
      <dgm:spPr/>
    </dgm:pt>
    <dgm:pt modelId="{507A1474-87AD-44A3-B5EB-96BA4C3824EE}" type="pres">
      <dgm:prSet presAssocID="{0B905657-4BCD-492B-9C5A-9194E0A5E228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D2E25-6D1E-4222-950F-77BB1493662E}" type="pres">
      <dgm:prSet presAssocID="{0B905657-4BCD-492B-9C5A-9194E0A5E228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90161-60D3-4FEC-930D-71462A8BDFE3}" type="pres">
      <dgm:prSet presAssocID="{23D1425B-0115-4446-9EEE-631FEA3925AD}" presName="Name25" presStyleLbl="parChTrans1D1" presStyleIdx="1" presStyleCnt="3"/>
      <dgm:spPr/>
      <dgm:t>
        <a:bodyPr/>
        <a:lstStyle/>
        <a:p>
          <a:endParaRPr lang="ru-RU"/>
        </a:p>
      </dgm:t>
    </dgm:pt>
    <dgm:pt modelId="{BFDB21EA-DC9C-4F6B-92F1-EBFC297BC12F}" type="pres">
      <dgm:prSet presAssocID="{293928FB-8176-4759-86F5-4214127FC202}" presName="node" presStyleCnt="0"/>
      <dgm:spPr/>
    </dgm:pt>
    <dgm:pt modelId="{5C505C41-0DF4-48E1-9667-E55994D33D7C}" type="pres">
      <dgm:prSet presAssocID="{293928FB-8176-4759-86F5-4214127FC202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36F6A-F8D7-4E12-9727-DD9D34EA5654}" type="pres">
      <dgm:prSet presAssocID="{293928FB-8176-4759-86F5-4214127FC202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F3220-4DBC-4CDD-9C2F-9B8974BE9FE5}" type="pres">
      <dgm:prSet presAssocID="{281E8B14-248A-46A7-A23E-457FE9C09D35}" presName="Name25" presStyleLbl="parChTrans1D1" presStyleIdx="2" presStyleCnt="3"/>
      <dgm:spPr/>
      <dgm:t>
        <a:bodyPr/>
        <a:lstStyle/>
        <a:p>
          <a:endParaRPr lang="ru-RU"/>
        </a:p>
      </dgm:t>
    </dgm:pt>
    <dgm:pt modelId="{B6AD5860-BA6A-4C3E-8E2F-C6E4C110BAF3}" type="pres">
      <dgm:prSet presAssocID="{3215A710-81A9-4ED9-A0C1-7F7AB8248A85}" presName="node" presStyleCnt="0"/>
      <dgm:spPr/>
    </dgm:pt>
    <dgm:pt modelId="{3A36B96F-B89A-4D4C-8738-F32A5D5A007D}" type="pres">
      <dgm:prSet presAssocID="{3215A710-81A9-4ED9-A0C1-7F7AB8248A85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D5EB5-F5CF-4E1B-9824-D69FB3376EC9}" type="pres">
      <dgm:prSet presAssocID="{3215A710-81A9-4ED9-A0C1-7F7AB8248A85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C82690-8609-4CC7-9E27-6A2905C9889B}" type="presOf" srcId="{136CE798-890D-4FBD-ACAD-5F72D2CA7BA0}" destId="{ED0D2E25-6D1E-4222-950F-77BB1493662E}" srcOrd="0" destOrd="0" presId="urn:microsoft.com/office/officeart/2005/8/layout/radial2"/>
    <dgm:cxn modelId="{84245E74-E4B4-41CC-BC4B-78A08604E9BF}" type="presOf" srcId="{8013E7D5-5525-4755-8A8D-07333DDECC3D}" destId="{61AD5EB5-F5CF-4E1B-9824-D69FB3376EC9}" srcOrd="0" destOrd="0" presId="urn:microsoft.com/office/officeart/2005/8/layout/radial2"/>
    <dgm:cxn modelId="{94395943-A3B5-4495-B818-98FE96BF914D}" type="presOf" srcId="{F5271795-7121-4A7A-9A12-E81346419C5D}" destId="{FD873EAE-5BAA-4858-A621-9AECE74C03F9}" srcOrd="0" destOrd="0" presId="urn:microsoft.com/office/officeart/2005/8/layout/radial2"/>
    <dgm:cxn modelId="{89595DA1-CD0C-402A-9166-0B0B9E04F5D0}" type="presOf" srcId="{281E8B14-248A-46A7-A23E-457FE9C09D35}" destId="{EB3F3220-4DBC-4CDD-9C2F-9B8974BE9FE5}" srcOrd="0" destOrd="0" presId="urn:microsoft.com/office/officeart/2005/8/layout/radial2"/>
    <dgm:cxn modelId="{A487B5C4-63BB-45F7-B1C6-2AC51DA6BA42}" type="presOf" srcId="{23D1425B-0115-4446-9EEE-631FEA3925AD}" destId="{30790161-60D3-4FEC-930D-71462A8BDFE3}" srcOrd="0" destOrd="0" presId="urn:microsoft.com/office/officeart/2005/8/layout/radial2"/>
    <dgm:cxn modelId="{2D0FD411-5C3D-4BD0-8F62-832490B848E9}" srcId="{293928FB-8176-4759-86F5-4214127FC202}" destId="{A042AC4F-43AB-40AF-8A84-5D34DB3AAA65}" srcOrd="0" destOrd="0" parTransId="{83C55930-E757-4B82-81CE-5F335DC0F3D3}" sibTransId="{E97686D5-B1DD-4980-8429-60B1D909DD36}"/>
    <dgm:cxn modelId="{BBF68A1A-C46D-410B-B4BB-E1D07B720BE3}" type="presOf" srcId="{A042AC4F-43AB-40AF-8A84-5D34DB3AAA65}" destId="{47436F6A-F8D7-4E12-9727-DD9D34EA5654}" srcOrd="0" destOrd="0" presId="urn:microsoft.com/office/officeart/2005/8/layout/radial2"/>
    <dgm:cxn modelId="{51E99621-EB88-4E26-9AE6-2C88456F0D76}" srcId="{0B905657-4BCD-492B-9C5A-9194E0A5E228}" destId="{B8042AA0-AABE-4581-9C5A-FC1A0089F8D9}" srcOrd="1" destOrd="0" parTransId="{C7E1D88C-C84A-4A77-9A17-2BFE4D330B40}" sibTransId="{A99BD345-DCE4-4EB5-A6C4-DA406C69A8F0}"/>
    <dgm:cxn modelId="{4DE45ED8-818A-4472-93AA-48B3981739A7}" srcId="{F5271795-7121-4A7A-9A12-E81346419C5D}" destId="{293928FB-8176-4759-86F5-4214127FC202}" srcOrd="1" destOrd="0" parTransId="{23D1425B-0115-4446-9EEE-631FEA3925AD}" sibTransId="{1B72BF1F-ED88-4E58-BE35-16AF1EF0986A}"/>
    <dgm:cxn modelId="{E69DA897-5108-44CB-B450-E3B6238FA419}" type="presOf" srcId="{293928FB-8176-4759-86F5-4214127FC202}" destId="{5C505C41-0DF4-48E1-9667-E55994D33D7C}" srcOrd="0" destOrd="0" presId="urn:microsoft.com/office/officeart/2005/8/layout/radial2"/>
    <dgm:cxn modelId="{9726FA48-608C-4FA6-82C3-AC3689275606}" srcId="{0B905657-4BCD-492B-9C5A-9194E0A5E228}" destId="{136CE798-890D-4FBD-ACAD-5F72D2CA7BA0}" srcOrd="0" destOrd="0" parTransId="{E5FA6E9B-C3C8-427E-AB03-0051794274CC}" sibTransId="{AE0F706C-93F9-4F94-96B9-E6C51124A21B}"/>
    <dgm:cxn modelId="{582325BF-94D0-4CAB-9689-8323BF8523F0}" type="presOf" srcId="{9B5A0D17-3EDE-4E61-97FB-C5FD3BCB6BEA}" destId="{34DEF89E-8FC0-4BC7-91E4-677A997CE9A7}" srcOrd="0" destOrd="0" presId="urn:microsoft.com/office/officeart/2005/8/layout/radial2"/>
    <dgm:cxn modelId="{156F90DE-091F-4B4F-BE53-F8D082C8B2E5}" type="presOf" srcId="{B8042AA0-AABE-4581-9C5A-FC1A0089F8D9}" destId="{ED0D2E25-6D1E-4222-950F-77BB1493662E}" srcOrd="0" destOrd="1" presId="urn:microsoft.com/office/officeart/2005/8/layout/radial2"/>
    <dgm:cxn modelId="{F61E0B47-052D-4027-87D7-D9AE09B61941}" srcId="{F5271795-7121-4A7A-9A12-E81346419C5D}" destId="{0B905657-4BCD-492B-9C5A-9194E0A5E228}" srcOrd="0" destOrd="0" parTransId="{9B5A0D17-3EDE-4E61-97FB-C5FD3BCB6BEA}" sibTransId="{7743DF72-9D83-44B5-82F9-EEB2497195E5}"/>
    <dgm:cxn modelId="{096EBE8E-3534-4C8D-8E57-3F8EEAA3E9B5}" srcId="{F5271795-7121-4A7A-9A12-E81346419C5D}" destId="{3215A710-81A9-4ED9-A0C1-7F7AB8248A85}" srcOrd="2" destOrd="0" parTransId="{281E8B14-248A-46A7-A23E-457FE9C09D35}" sibTransId="{65B74FA2-C47D-4872-B05B-78546EDAD1DB}"/>
    <dgm:cxn modelId="{8386BF04-5C36-4551-B302-AAFF30706EA6}" type="presOf" srcId="{A9A713D9-1C63-4149-8529-5500CC85DFCB}" destId="{61AD5EB5-F5CF-4E1B-9824-D69FB3376EC9}" srcOrd="0" destOrd="1" presId="urn:microsoft.com/office/officeart/2005/8/layout/radial2"/>
    <dgm:cxn modelId="{0A6140E3-27D0-4E0D-AA9A-2497871AD44E}" type="presOf" srcId="{0B905657-4BCD-492B-9C5A-9194E0A5E228}" destId="{507A1474-87AD-44A3-B5EB-96BA4C3824EE}" srcOrd="0" destOrd="0" presId="urn:microsoft.com/office/officeart/2005/8/layout/radial2"/>
    <dgm:cxn modelId="{B9BB9DCF-1683-4F37-BA0E-8E4F0B7A0EEC}" srcId="{3215A710-81A9-4ED9-A0C1-7F7AB8248A85}" destId="{8013E7D5-5525-4755-8A8D-07333DDECC3D}" srcOrd="0" destOrd="0" parTransId="{DB6F8896-51E2-469D-B254-CA630C06E1C0}" sibTransId="{EE58E0FC-D151-4BE4-B700-5E645F3A39A3}"/>
    <dgm:cxn modelId="{E1275EEF-727B-439F-B5B8-F04A9580DB64}" type="presOf" srcId="{6E8A19F7-BE7C-471C-8BA9-21DE0AD6105B}" destId="{47436F6A-F8D7-4E12-9727-DD9D34EA5654}" srcOrd="0" destOrd="1" presId="urn:microsoft.com/office/officeart/2005/8/layout/radial2"/>
    <dgm:cxn modelId="{E07A8EAD-559B-4BDC-95CA-B9A0EB23E097}" type="presOf" srcId="{3215A710-81A9-4ED9-A0C1-7F7AB8248A85}" destId="{3A36B96F-B89A-4D4C-8738-F32A5D5A007D}" srcOrd="0" destOrd="0" presId="urn:microsoft.com/office/officeart/2005/8/layout/radial2"/>
    <dgm:cxn modelId="{8A24A85B-B2AD-4B9B-A544-2EC774A9FCE8}" srcId="{293928FB-8176-4759-86F5-4214127FC202}" destId="{6E8A19F7-BE7C-471C-8BA9-21DE0AD6105B}" srcOrd="1" destOrd="0" parTransId="{E46478DB-4011-4261-83C7-611AF316A144}" sibTransId="{4339C568-D82D-43A5-BC91-1040F5529E54}"/>
    <dgm:cxn modelId="{99148EEE-512E-4C61-9644-3E4248ACA581}" srcId="{3215A710-81A9-4ED9-A0C1-7F7AB8248A85}" destId="{A9A713D9-1C63-4149-8529-5500CC85DFCB}" srcOrd="1" destOrd="0" parTransId="{9355E4C4-4A8C-4E69-8C18-0D0B5903A8F9}" sibTransId="{9E4D497F-6616-4A70-A69F-30C0B89C5C55}"/>
    <dgm:cxn modelId="{653417DB-615A-4C65-8E3A-BCA6CA0211FD}" type="presParOf" srcId="{FD873EAE-5BAA-4858-A621-9AECE74C03F9}" destId="{BFDD97B4-E2DA-4970-B9CB-3F09893FFA66}" srcOrd="0" destOrd="0" presId="urn:microsoft.com/office/officeart/2005/8/layout/radial2"/>
    <dgm:cxn modelId="{B5EEFDE7-099B-46CC-8EEF-978A89AF16C2}" type="presParOf" srcId="{BFDD97B4-E2DA-4970-B9CB-3F09893FFA66}" destId="{EB598455-E4AD-4E6C-B74B-CD4DE10962AD}" srcOrd="0" destOrd="0" presId="urn:microsoft.com/office/officeart/2005/8/layout/radial2"/>
    <dgm:cxn modelId="{95E7E590-B3EF-4E31-8812-645521BE2A24}" type="presParOf" srcId="{EB598455-E4AD-4E6C-B74B-CD4DE10962AD}" destId="{91016AC3-5D3E-4558-9ECA-2CB37B72CC51}" srcOrd="0" destOrd="0" presId="urn:microsoft.com/office/officeart/2005/8/layout/radial2"/>
    <dgm:cxn modelId="{945714E6-064E-4BF7-98D9-5B178FE9622A}" type="presParOf" srcId="{EB598455-E4AD-4E6C-B74B-CD4DE10962AD}" destId="{10E99E31-4C53-4A98-A882-CF4C700FB79C}" srcOrd="1" destOrd="0" presId="urn:microsoft.com/office/officeart/2005/8/layout/radial2"/>
    <dgm:cxn modelId="{DD16E81F-B793-4C5B-B3C3-C5081CC2B039}" type="presParOf" srcId="{BFDD97B4-E2DA-4970-B9CB-3F09893FFA66}" destId="{34DEF89E-8FC0-4BC7-91E4-677A997CE9A7}" srcOrd="1" destOrd="0" presId="urn:microsoft.com/office/officeart/2005/8/layout/radial2"/>
    <dgm:cxn modelId="{FA250D2F-0F7C-4921-8F2F-590318B28693}" type="presParOf" srcId="{BFDD97B4-E2DA-4970-B9CB-3F09893FFA66}" destId="{04FD7002-8B04-4BF2-859C-2754273E0AB3}" srcOrd="2" destOrd="0" presId="urn:microsoft.com/office/officeart/2005/8/layout/radial2"/>
    <dgm:cxn modelId="{87C17650-D039-408F-AABD-71343BE42246}" type="presParOf" srcId="{04FD7002-8B04-4BF2-859C-2754273E0AB3}" destId="{507A1474-87AD-44A3-B5EB-96BA4C3824EE}" srcOrd="0" destOrd="0" presId="urn:microsoft.com/office/officeart/2005/8/layout/radial2"/>
    <dgm:cxn modelId="{6E7343FD-1B7B-40E6-94DD-D7BCC6874E73}" type="presParOf" srcId="{04FD7002-8B04-4BF2-859C-2754273E0AB3}" destId="{ED0D2E25-6D1E-4222-950F-77BB1493662E}" srcOrd="1" destOrd="0" presId="urn:microsoft.com/office/officeart/2005/8/layout/radial2"/>
    <dgm:cxn modelId="{BE3DC0FB-3EAB-4937-9D43-DA1023A61D07}" type="presParOf" srcId="{BFDD97B4-E2DA-4970-B9CB-3F09893FFA66}" destId="{30790161-60D3-4FEC-930D-71462A8BDFE3}" srcOrd="3" destOrd="0" presId="urn:microsoft.com/office/officeart/2005/8/layout/radial2"/>
    <dgm:cxn modelId="{5C4AD316-1C5C-42A3-8538-660A9FEFAB14}" type="presParOf" srcId="{BFDD97B4-E2DA-4970-B9CB-3F09893FFA66}" destId="{BFDB21EA-DC9C-4F6B-92F1-EBFC297BC12F}" srcOrd="4" destOrd="0" presId="urn:microsoft.com/office/officeart/2005/8/layout/radial2"/>
    <dgm:cxn modelId="{76C28B68-5C5C-4C12-B7E8-B61F447D960D}" type="presParOf" srcId="{BFDB21EA-DC9C-4F6B-92F1-EBFC297BC12F}" destId="{5C505C41-0DF4-48E1-9667-E55994D33D7C}" srcOrd="0" destOrd="0" presId="urn:microsoft.com/office/officeart/2005/8/layout/radial2"/>
    <dgm:cxn modelId="{9C614839-30A0-49FA-869A-9F5868279315}" type="presParOf" srcId="{BFDB21EA-DC9C-4F6B-92F1-EBFC297BC12F}" destId="{47436F6A-F8D7-4E12-9727-DD9D34EA5654}" srcOrd="1" destOrd="0" presId="urn:microsoft.com/office/officeart/2005/8/layout/radial2"/>
    <dgm:cxn modelId="{635147EA-5E01-4718-A448-64B87F3117F4}" type="presParOf" srcId="{BFDD97B4-E2DA-4970-B9CB-3F09893FFA66}" destId="{EB3F3220-4DBC-4CDD-9C2F-9B8974BE9FE5}" srcOrd="5" destOrd="0" presId="urn:microsoft.com/office/officeart/2005/8/layout/radial2"/>
    <dgm:cxn modelId="{5DA43B1A-A1C7-4670-8CD1-DA447B88982F}" type="presParOf" srcId="{BFDD97B4-E2DA-4970-B9CB-3F09893FFA66}" destId="{B6AD5860-BA6A-4C3E-8E2F-C6E4C110BAF3}" srcOrd="6" destOrd="0" presId="urn:microsoft.com/office/officeart/2005/8/layout/radial2"/>
    <dgm:cxn modelId="{13ADA647-73C3-4CB3-B988-788E676D0343}" type="presParOf" srcId="{B6AD5860-BA6A-4C3E-8E2F-C6E4C110BAF3}" destId="{3A36B96F-B89A-4D4C-8738-F32A5D5A007D}" srcOrd="0" destOrd="0" presId="urn:microsoft.com/office/officeart/2005/8/layout/radial2"/>
    <dgm:cxn modelId="{3F61E6DC-EAB4-4DF3-98AD-8D9016B49255}" type="presParOf" srcId="{B6AD5860-BA6A-4C3E-8E2F-C6E4C110BAF3}" destId="{61AD5EB5-F5CF-4E1B-9824-D69FB3376EC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70DC9E-B255-49A0-AA5F-F284936D4D2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56D04D-3D85-4A0C-BF0F-11D05EAD5B1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Начало экзамена в 10 часов утра </a:t>
          </a:r>
        </a:p>
        <a:p>
          <a:r>
            <a:rPr lang="ru-RU" sz="2000" b="1" dirty="0" smtClean="0">
              <a:solidFill>
                <a:schemeClr val="tx1"/>
              </a:solidFill>
            </a:rPr>
            <a:t>Ответственный экзаменатор по устной части</a:t>
          </a:r>
          <a:endParaRPr lang="ru-RU" sz="2000" b="1" dirty="0">
            <a:solidFill>
              <a:schemeClr val="tx1"/>
            </a:solidFill>
          </a:endParaRPr>
        </a:p>
      </dgm:t>
    </dgm:pt>
    <dgm:pt modelId="{30B059A2-05D4-48B8-BCF0-F9035C07EB77}" type="parTrans" cxnId="{F2F1BB16-EAF6-4D02-8F7C-AEA4E2465C6F}">
      <dgm:prSet/>
      <dgm:spPr/>
      <dgm:t>
        <a:bodyPr/>
        <a:lstStyle/>
        <a:p>
          <a:endParaRPr lang="ru-RU"/>
        </a:p>
      </dgm:t>
    </dgm:pt>
    <dgm:pt modelId="{E752613B-B4C7-4E01-893A-D0C8983FBDE1}" type="sibTrans" cxnId="{F2F1BB16-EAF6-4D02-8F7C-AEA4E2465C6F}">
      <dgm:prSet/>
      <dgm:spPr/>
      <dgm:t>
        <a:bodyPr/>
        <a:lstStyle/>
        <a:p>
          <a:endParaRPr lang="ru-RU"/>
        </a:p>
      </dgm:t>
    </dgm:pt>
    <dgm:pt modelId="{8FAA4511-AB04-4B05-90DE-0E47E2F113E7}">
      <dgm:prSet phldrT="[Текст]" custT="1"/>
      <dgm:spPr/>
      <dgm:t>
        <a:bodyPr/>
        <a:lstStyle/>
        <a:p>
          <a:pPr algn="l"/>
          <a:endParaRPr lang="ru-RU" sz="1600" b="1" dirty="0" smtClean="0"/>
        </a:p>
        <a:p>
          <a:pPr algn="l"/>
          <a:r>
            <a:rPr lang="ru-RU" sz="1600" b="1" dirty="0" smtClean="0"/>
            <a:t> </a:t>
          </a:r>
          <a:r>
            <a:rPr lang="ru-RU" sz="1600" b="1" dirty="0" smtClean="0"/>
            <a:t>2. </a:t>
          </a:r>
          <a:r>
            <a:rPr lang="ru-RU" sz="1800" b="1" dirty="0" smtClean="0"/>
            <a:t>Распределяет </a:t>
          </a:r>
          <a:r>
            <a:rPr lang="ru-RU" sz="1800" b="1" dirty="0" smtClean="0"/>
            <a:t>по аудиториям экзаменаторов –собеседников и экзаменаторов-экспертов</a:t>
          </a:r>
          <a:endParaRPr lang="ru-RU" sz="1800" b="1" dirty="0"/>
        </a:p>
      </dgm:t>
    </dgm:pt>
    <dgm:pt modelId="{E2C5FA2C-C0F5-4C5E-813F-684F3345FD5D}" type="parTrans" cxnId="{C9AE5410-2718-4B3D-8422-22D8BE72DE15}">
      <dgm:prSet/>
      <dgm:spPr/>
      <dgm:t>
        <a:bodyPr/>
        <a:lstStyle/>
        <a:p>
          <a:endParaRPr lang="ru-RU"/>
        </a:p>
      </dgm:t>
    </dgm:pt>
    <dgm:pt modelId="{DD60F8A3-7B01-410F-8934-5A130C2E25D9}" type="sibTrans" cxnId="{C9AE5410-2718-4B3D-8422-22D8BE72DE15}">
      <dgm:prSet/>
      <dgm:spPr/>
      <dgm:t>
        <a:bodyPr/>
        <a:lstStyle/>
        <a:p>
          <a:endParaRPr lang="ru-RU"/>
        </a:p>
      </dgm:t>
    </dgm:pt>
    <dgm:pt modelId="{8D029CE1-8CEB-4D87-833B-560188317103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1800" b="1" dirty="0" smtClean="0"/>
            <a:t>1. </a:t>
          </a:r>
          <a:r>
            <a:rPr lang="ru-RU" sz="1800" b="1" dirty="0" smtClean="0"/>
            <a:t>Получает КИМ  и  их вскрывает в присутствии всех экзаменаторов и технических специалистов за 1,5 часа </a:t>
          </a:r>
          <a:endParaRPr lang="ru-RU" sz="1800" b="1" dirty="0"/>
        </a:p>
      </dgm:t>
    </dgm:pt>
    <dgm:pt modelId="{923F229A-411C-41EF-8434-4334CD772336}" type="parTrans" cxnId="{71C4D30E-D4BB-466B-A981-BD5A14836B97}">
      <dgm:prSet/>
      <dgm:spPr/>
      <dgm:t>
        <a:bodyPr/>
        <a:lstStyle/>
        <a:p>
          <a:endParaRPr lang="ru-RU"/>
        </a:p>
      </dgm:t>
    </dgm:pt>
    <dgm:pt modelId="{4A3D053F-4F63-48D8-9E75-CCFAD4E5E098}" type="sibTrans" cxnId="{71C4D30E-D4BB-466B-A981-BD5A14836B97}">
      <dgm:prSet/>
      <dgm:spPr/>
      <dgm:t>
        <a:bodyPr/>
        <a:lstStyle/>
        <a:p>
          <a:endParaRPr lang="ru-RU"/>
        </a:p>
      </dgm:t>
    </dgm:pt>
    <dgm:pt modelId="{1DA3F4AE-1190-4E59-B29D-E9F6D68759F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Экзаменаторы-собеседники получают</a:t>
          </a:r>
          <a:endParaRPr lang="ru-RU" b="1" dirty="0">
            <a:solidFill>
              <a:schemeClr val="tx1"/>
            </a:solidFill>
          </a:endParaRPr>
        </a:p>
      </dgm:t>
    </dgm:pt>
    <dgm:pt modelId="{B1E71422-0AD2-4B6B-8AFC-03C5D55BFEA3}" type="parTrans" cxnId="{2C453DE5-AD2A-41FB-9CBC-C4831D68B729}">
      <dgm:prSet/>
      <dgm:spPr/>
      <dgm:t>
        <a:bodyPr/>
        <a:lstStyle/>
        <a:p>
          <a:endParaRPr lang="ru-RU"/>
        </a:p>
      </dgm:t>
    </dgm:pt>
    <dgm:pt modelId="{D1A5719A-1040-4FFA-971C-481D34A2D200}" type="sibTrans" cxnId="{2C453DE5-AD2A-41FB-9CBC-C4831D68B729}">
      <dgm:prSet/>
      <dgm:spPr/>
      <dgm:t>
        <a:bodyPr/>
        <a:lstStyle/>
        <a:p>
          <a:endParaRPr lang="ru-RU"/>
        </a:p>
      </dgm:t>
    </dgm:pt>
    <dgm:pt modelId="{32F0C1D0-6EDE-4A5A-8C4F-0AADB2729CA1}">
      <dgm:prSet phldrT="[Текст]" custT="1"/>
      <dgm:spPr/>
      <dgm:t>
        <a:bodyPr/>
        <a:lstStyle/>
        <a:p>
          <a:r>
            <a:rPr lang="ru-RU" sz="1800" b="1" dirty="0" smtClean="0"/>
            <a:t>1 комплект карточек заданий С2 и С3 для участников ГИА</a:t>
          </a:r>
          <a:endParaRPr lang="ru-RU" sz="1800" b="1" dirty="0"/>
        </a:p>
      </dgm:t>
    </dgm:pt>
    <dgm:pt modelId="{6D4BBAF1-7541-43A9-BECC-AD2662F04A7F}" type="parTrans" cxnId="{EBAB07DA-DF2F-4C2E-A3F4-3647F4054904}">
      <dgm:prSet/>
      <dgm:spPr/>
      <dgm:t>
        <a:bodyPr/>
        <a:lstStyle/>
        <a:p>
          <a:endParaRPr lang="ru-RU"/>
        </a:p>
      </dgm:t>
    </dgm:pt>
    <dgm:pt modelId="{867BA195-A5AA-45D4-A8BC-38F42E3BF39D}" type="sibTrans" cxnId="{EBAB07DA-DF2F-4C2E-A3F4-3647F4054904}">
      <dgm:prSet/>
      <dgm:spPr/>
      <dgm:t>
        <a:bodyPr/>
        <a:lstStyle/>
        <a:p>
          <a:endParaRPr lang="ru-RU"/>
        </a:p>
      </dgm:t>
    </dgm:pt>
    <dgm:pt modelId="{888DC683-E140-4D41-8DA3-1BE9B522C00F}">
      <dgm:prSet phldrT="[Текст]" custT="1"/>
      <dgm:spPr/>
      <dgm:t>
        <a:bodyPr/>
        <a:lstStyle/>
        <a:p>
          <a:r>
            <a:rPr lang="ru-RU" sz="1800" b="1" dirty="0" smtClean="0"/>
            <a:t>1 комплект – заданий С2, С3 для экзаменатора собеседника</a:t>
          </a:r>
          <a:endParaRPr lang="ru-RU" sz="1800" b="1" dirty="0"/>
        </a:p>
      </dgm:t>
    </dgm:pt>
    <dgm:pt modelId="{CD27580F-6804-4C27-AF72-218F7873EC64}" type="parTrans" cxnId="{69FF6BF1-81DB-4DF9-A46A-C89CD050A8F7}">
      <dgm:prSet/>
      <dgm:spPr/>
      <dgm:t>
        <a:bodyPr/>
        <a:lstStyle/>
        <a:p>
          <a:endParaRPr lang="ru-RU"/>
        </a:p>
      </dgm:t>
    </dgm:pt>
    <dgm:pt modelId="{E762D79A-D36B-48B9-89B6-3B92AFBC1FB7}" type="sibTrans" cxnId="{69FF6BF1-81DB-4DF9-A46A-C89CD050A8F7}">
      <dgm:prSet/>
      <dgm:spPr/>
      <dgm:t>
        <a:bodyPr/>
        <a:lstStyle/>
        <a:p>
          <a:endParaRPr lang="ru-RU"/>
        </a:p>
      </dgm:t>
    </dgm:pt>
    <dgm:pt modelId="{94C6B5CC-3975-4CDF-B53D-CEA964334C5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Экзаменаторы-собеседники получают</a:t>
          </a:r>
          <a:endParaRPr lang="ru-RU" dirty="0"/>
        </a:p>
      </dgm:t>
    </dgm:pt>
    <dgm:pt modelId="{F3D53DA9-78B1-47B2-8366-7C14637E07D8}" type="parTrans" cxnId="{D7FAA1CB-A349-485B-85C7-16236D40C854}">
      <dgm:prSet/>
      <dgm:spPr/>
      <dgm:t>
        <a:bodyPr/>
        <a:lstStyle/>
        <a:p>
          <a:endParaRPr lang="ru-RU"/>
        </a:p>
      </dgm:t>
    </dgm:pt>
    <dgm:pt modelId="{D55F3F5B-BA6E-4D9C-8E8C-283110E57970}" type="sibTrans" cxnId="{D7FAA1CB-A349-485B-85C7-16236D40C854}">
      <dgm:prSet/>
      <dgm:spPr/>
      <dgm:t>
        <a:bodyPr/>
        <a:lstStyle/>
        <a:p>
          <a:endParaRPr lang="ru-RU"/>
        </a:p>
      </dgm:t>
    </dgm:pt>
    <dgm:pt modelId="{A8C477D9-D5A3-41CD-941F-EFFA68A2A3A5}">
      <dgm:prSet phldrT="[Текст]" custT="1"/>
      <dgm:spPr/>
      <dgm:t>
        <a:bodyPr/>
        <a:lstStyle/>
        <a:p>
          <a:r>
            <a:rPr lang="ru-RU" sz="1800" b="1" dirty="0" smtClean="0"/>
            <a:t>1 комплект карточек заданий экзаменатора-собеседника</a:t>
          </a:r>
          <a:endParaRPr lang="ru-RU" sz="1800" dirty="0"/>
        </a:p>
      </dgm:t>
    </dgm:pt>
    <dgm:pt modelId="{0EAC97A4-7E94-485A-93DE-D90F0C9A6459}" type="parTrans" cxnId="{1A62437F-FA48-463E-B62B-D5DA98D9605A}">
      <dgm:prSet/>
      <dgm:spPr/>
      <dgm:t>
        <a:bodyPr/>
        <a:lstStyle/>
        <a:p>
          <a:endParaRPr lang="ru-RU"/>
        </a:p>
      </dgm:t>
    </dgm:pt>
    <dgm:pt modelId="{9484EA27-463E-4722-A756-932F16CC2133}" type="sibTrans" cxnId="{1A62437F-FA48-463E-B62B-D5DA98D9605A}">
      <dgm:prSet/>
      <dgm:spPr/>
      <dgm:t>
        <a:bodyPr/>
        <a:lstStyle/>
        <a:p>
          <a:endParaRPr lang="ru-RU"/>
        </a:p>
      </dgm:t>
    </dgm:pt>
    <dgm:pt modelId="{212377FE-F15B-49CB-A3D5-FD964E1F5D4B}">
      <dgm:prSet phldrT="[Текст]" custT="1"/>
      <dgm:spPr/>
      <dgm:t>
        <a:bodyPr/>
        <a:lstStyle/>
        <a:p>
          <a:r>
            <a:rPr lang="ru-RU" sz="1800" b="1" dirty="0" smtClean="0"/>
            <a:t>Рекомендации для экзаменатора-собеседника</a:t>
          </a:r>
          <a:endParaRPr lang="ru-RU" sz="1800" b="1" dirty="0"/>
        </a:p>
      </dgm:t>
    </dgm:pt>
    <dgm:pt modelId="{B5A0D677-66CE-4942-BC90-5FEA14C9C4B2}" type="parTrans" cxnId="{CECCC92F-B69F-484E-AAB3-BE7471DA8393}">
      <dgm:prSet/>
      <dgm:spPr/>
      <dgm:t>
        <a:bodyPr/>
        <a:lstStyle/>
        <a:p>
          <a:endParaRPr lang="ru-RU"/>
        </a:p>
      </dgm:t>
    </dgm:pt>
    <dgm:pt modelId="{99428D6D-1337-4FA2-906F-C384796DA0F5}" type="sibTrans" cxnId="{CECCC92F-B69F-484E-AAB3-BE7471DA8393}">
      <dgm:prSet/>
      <dgm:spPr/>
      <dgm:t>
        <a:bodyPr/>
        <a:lstStyle/>
        <a:p>
          <a:endParaRPr lang="ru-RU"/>
        </a:p>
      </dgm:t>
    </dgm:pt>
    <dgm:pt modelId="{E5FA6CB0-5E08-4D5F-8CC3-84F41C0686F4}" type="pres">
      <dgm:prSet presAssocID="{FD70DC9E-B255-49A0-AA5F-F284936D4D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396D30-98DA-4F9A-97C0-C44C837AAE04}" type="pres">
      <dgm:prSet presAssocID="{94C6B5CC-3975-4CDF-B53D-CEA964334C54}" presName="boxAndChildren" presStyleCnt="0"/>
      <dgm:spPr/>
    </dgm:pt>
    <dgm:pt modelId="{24933BD2-DFD5-49D1-8E4A-92D23838377A}" type="pres">
      <dgm:prSet presAssocID="{94C6B5CC-3975-4CDF-B53D-CEA964334C54}" presName="parentTextBox" presStyleLbl="node1" presStyleIdx="0" presStyleCnt="3"/>
      <dgm:spPr/>
      <dgm:t>
        <a:bodyPr/>
        <a:lstStyle/>
        <a:p>
          <a:endParaRPr lang="ru-RU"/>
        </a:p>
      </dgm:t>
    </dgm:pt>
    <dgm:pt modelId="{6A41456A-E40E-487C-B1DB-0BDEFDD78847}" type="pres">
      <dgm:prSet presAssocID="{94C6B5CC-3975-4CDF-B53D-CEA964334C54}" presName="entireBox" presStyleLbl="node1" presStyleIdx="0" presStyleCnt="3"/>
      <dgm:spPr/>
      <dgm:t>
        <a:bodyPr/>
        <a:lstStyle/>
        <a:p>
          <a:endParaRPr lang="ru-RU"/>
        </a:p>
      </dgm:t>
    </dgm:pt>
    <dgm:pt modelId="{4D06C8A4-00B3-4B80-99AC-A16D502E8438}" type="pres">
      <dgm:prSet presAssocID="{94C6B5CC-3975-4CDF-B53D-CEA964334C54}" presName="descendantBox" presStyleCnt="0"/>
      <dgm:spPr/>
    </dgm:pt>
    <dgm:pt modelId="{961A95A0-C23A-4C72-B1B3-3C642EE69EE5}" type="pres">
      <dgm:prSet presAssocID="{A8C477D9-D5A3-41CD-941F-EFFA68A2A3A5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ABBC2-FEDF-4237-A98A-176FFE380592}" type="pres">
      <dgm:prSet presAssocID="{212377FE-F15B-49CB-A3D5-FD964E1F5D4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67B87-4AF7-4273-817E-DC2361E7CD07}" type="pres">
      <dgm:prSet presAssocID="{D1A5719A-1040-4FFA-971C-481D34A2D200}" presName="sp" presStyleCnt="0"/>
      <dgm:spPr/>
    </dgm:pt>
    <dgm:pt modelId="{0AF47817-D9DD-43EA-B0A3-557860CD3A4B}" type="pres">
      <dgm:prSet presAssocID="{1DA3F4AE-1190-4E59-B29D-E9F6D68759F5}" presName="arrowAndChildren" presStyleCnt="0"/>
      <dgm:spPr/>
    </dgm:pt>
    <dgm:pt modelId="{DB037C9C-6375-4F6C-B21B-986B995EF882}" type="pres">
      <dgm:prSet presAssocID="{1DA3F4AE-1190-4E59-B29D-E9F6D68759F5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0E66C733-B279-469E-A666-2B52E1308F2F}" type="pres">
      <dgm:prSet presAssocID="{1DA3F4AE-1190-4E59-B29D-E9F6D68759F5}" presName="arrow" presStyleLbl="node1" presStyleIdx="1" presStyleCnt="3"/>
      <dgm:spPr/>
      <dgm:t>
        <a:bodyPr/>
        <a:lstStyle/>
        <a:p>
          <a:endParaRPr lang="ru-RU"/>
        </a:p>
      </dgm:t>
    </dgm:pt>
    <dgm:pt modelId="{47000D4B-56DE-43DD-AED2-71FAD9575CEA}" type="pres">
      <dgm:prSet presAssocID="{1DA3F4AE-1190-4E59-B29D-E9F6D68759F5}" presName="descendantArrow" presStyleCnt="0"/>
      <dgm:spPr/>
    </dgm:pt>
    <dgm:pt modelId="{4EA51BF7-7B44-4D7A-9106-09D69A345EF1}" type="pres">
      <dgm:prSet presAssocID="{32F0C1D0-6EDE-4A5A-8C4F-0AADB2729CA1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CFBB1-C977-4C18-9457-BBCDD93AF496}" type="pres">
      <dgm:prSet presAssocID="{888DC683-E140-4D41-8DA3-1BE9B522C00F}" presName="childTextArrow" presStyleLbl="fgAccFollowNode1" presStyleIdx="3" presStyleCnt="6" custScaleY="82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F2229-1C4B-42C7-B2A5-6D76AB84A345}" type="pres">
      <dgm:prSet presAssocID="{E752613B-B4C7-4E01-893A-D0C8983FBDE1}" presName="sp" presStyleCnt="0"/>
      <dgm:spPr/>
    </dgm:pt>
    <dgm:pt modelId="{689AA765-840D-4A07-83F4-AE4B619A4262}" type="pres">
      <dgm:prSet presAssocID="{1256D04D-3D85-4A0C-BF0F-11D05EAD5B16}" presName="arrowAndChildren" presStyleCnt="0"/>
      <dgm:spPr/>
    </dgm:pt>
    <dgm:pt modelId="{0E0566DA-95DB-4E36-AF8E-AB9159777AA3}" type="pres">
      <dgm:prSet presAssocID="{1256D04D-3D85-4A0C-BF0F-11D05EAD5B1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338A3EB-6DFF-4904-AB17-70D832D379C5}" type="pres">
      <dgm:prSet presAssocID="{1256D04D-3D85-4A0C-BF0F-11D05EAD5B16}" presName="arrow" presStyleLbl="node1" presStyleIdx="2" presStyleCnt="3"/>
      <dgm:spPr/>
      <dgm:t>
        <a:bodyPr/>
        <a:lstStyle/>
        <a:p>
          <a:endParaRPr lang="ru-RU"/>
        </a:p>
      </dgm:t>
    </dgm:pt>
    <dgm:pt modelId="{5DAEDA83-3E88-4157-A722-3E9CDEE0283A}" type="pres">
      <dgm:prSet presAssocID="{1256D04D-3D85-4A0C-BF0F-11D05EAD5B16}" presName="descendantArrow" presStyleCnt="0"/>
      <dgm:spPr/>
    </dgm:pt>
    <dgm:pt modelId="{653E730F-4D0E-48FE-8205-4D672735FD0D}" type="pres">
      <dgm:prSet presAssocID="{8FAA4511-AB04-4B05-90DE-0E47E2F113E7}" presName="childTextArrow" presStyleLbl="fgAccFollowNode1" presStyleIdx="4" presStyleCnt="6" custScaleY="67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72FF3-7AFD-4801-92F8-E35C0AEB389E}" type="pres">
      <dgm:prSet presAssocID="{8D029CE1-8CEB-4D87-833B-56018831710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94E7C4-9E17-4119-889D-AB85AEEB1E9A}" type="presOf" srcId="{8FAA4511-AB04-4B05-90DE-0E47E2F113E7}" destId="{653E730F-4D0E-48FE-8205-4D672735FD0D}" srcOrd="0" destOrd="0" presId="urn:microsoft.com/office/officeart/2005/8/layout/process4"/>
    <dgm:cxn modelId="{D0987021-0376-4AED-82AD-22D185FDF031}" type="presOf" srcId="{94C6B5CC-3975-4CDF-B53D-CEA964334C54}" destId="{24933BD2-DFD5-49D1-8E4A-92D23838377A}" srcOrd="0" destOrd="0" presId="urn:microsoft.com/office/officeart/2005/8/layout/process4"/>
    <dgm:cxn modelId="{2AAC085B-5FCB-448C-85EE-EC40D531714A}" type="presOf" srcId="{FD70DC9E-B255-49A0-AA5F-F284936D4D2B}" destId="{E5FA6CB0-5E08-4D5F-8CC3-84F41C0686F4}" srcOrd="0" destOrd="0" presId="urn:microsoft.com/office/officeart/2005/8/layout/process4"/>
    <dgm:cxn modelId="{23C5170D-D9CE-465B-88D4-427F97D04D67}" type="presOf" srcId="{1256D04D-3D85-4A0C-BF0F-11D05EAD5B16}" destId="{0E0566DA-95DB-4E36-AF8E-AB9159777AA3}" srcOrd="0" destOrd="0" presId="urn:microsoft.com/office/officeart/2005/8/layout/process4"/>
    <dgm:cxn modelId="{225C1655-355F-44CC-A21A-3DB7778E1253}" type="presOf" srcId="{212377FE-F15B-49CB-A3D5-FD964E1F5D4B}" destId="{C9DABBC2-FEDF-4237-A98A-176FFE380592}" srcOrd="0" destOrd="0" presId="urn:microsoft.com/office/officeart/2005/8/layout/process4"/>
    <dgm:cxn modelId="{CECCC92F-B69F-484E-AAB3-BE7471DA8393}" srcId="{94C6B5CC-3975-4CDF-B53D-CEA964334C54}" destId="{212377FE-F15B-49CB-A3D5-FD964E1F5D4B}" srcOrd="1" destOrd="0" parTransId="{B5A0D677-66CE-4942-BC90-5FEA14C9C4B2}" sibTransId="{99428D6D-1337-4FA2-906F-C384796DA0F5}"/>
    <dgm:cxn modelId="{442E1BCB-FCFC-497E-A4DE-55983309B4A2}" type="presOf" srcId="{32F0C1D0-6EDE-4A5A-8C4F-0AADB2729CA1}" destId="{4EA51BF7-7B44-4D7A-9106-09D69A345EF1}" srcOrd="0" destOrd="0" presId="urn:microsoft.com/office/officeart/2005/8/layout/process4"/>
    <dgm:cxn modelId="{6A0294A1-8F72-4950-8E23-A53275214381}" type="presOf" srcId="{1256D04D-3D85-4A0C-BF0F-11D05EAD5B16}" destId="{B338A3EB-6DFF-4904-AB17-70D832D379C5}" srcOrd="1" destOrd="0" presId="urn:microsoft.com/office/officeart/2005/8/layout/process4"/>
    <dgm:cxn modelId="{F2F1BB16-EAF6-4D02-8F7C-AEA4E2465C6F}" srcId="{FD70DC9E-B255-49A0-AA5F-F284936D4D2B}" destId="{1256D04D-3D85-4A0C-BF0F-11D05EAD5B16}" srcOrd="0" destOrd="0" parTransId="{30B059A2-05D4-48B8-BCF0-F9035C07EB77}" sibTransId="{E752613B-B4C7-4E01-893A-D0C8983FBDE1}"/>
    <dgm:cxn modelId="{A75F5A17-EB5C-4104-A347-E3010392EA58}" type="presOf" srcId="{8D029CE1-8CEB-4D87-833B-560188317103}" destId="{17172FF3-7AFD-4801-92F8-E35C0AEB389E}" srcOrd="0" destOrd="0" presId="urn:microsoft.com/office/officeart/2005/8/layout/process4"/>
    <dgm:cxn modelId="{FEE9581C-E718-45E7-BAEC-A18EDBA7AA98}" type="presOf" srcId="{A8C477D9-D5A3-41CD-941F-EFFA68A2A3A5}" destId="{961A95A0-C23A-4C72-B1B3-3C642EE69EE5}" srcOrd="0" destOrd="0" presId="urn:microsoft.com/office/officeart/2005/8/layout/process4"/>
    <dgm:cxn modelId="{1A62437F-FA48-463E-B62B-D5DA98D9605A}" srcId="{94C6B5CC-3975-4CDF-B53D-CEA964334C54}" destId="{A8C477D9-D5A3-41CD-941F-EFFA68A2A3A5}" srcOrd="0" destOrd="0" parTransId="{0EAC97A4-7E94-485A-93DE-D90F0C9A6459}" sibTransId="{9484EA27-463E-4722-A756-932F16CC2133}"/>
    <dgm:cxn modelId="{20505A7E-ED55-4794-90B7-D232B16FCA11}" type="presOf" srcId="{1DA3F4AE-1190-4E59-B29D-E9F6D68759F5}" destId="{DB037C9C-6375-4F6C-B21B-986B995EF882}" srcOrd="0" destOrd="0" presId="urn:microsoft.com/office/officeart/2005/8/layout/process4"/>
    <dgm:cxn modelId="{DCC478E1-3264-40CA-9C83-72CCA2C9895D}" type="presOf" srcId="{888DC683-E140-4D41-8DA3-1BE9B522C00F}" destId="{EF0CFBB1-C977-4C18-9457-BBCDD93AF496}" srcOrd="0" destOrd="0" presId="urn:microsoft.com/office/officeart/2005/8/layout/process4"/>
    <dgm:cxn modelId="{C9AE5410-2718-4B3D-8422-22D8BE72DE15}" srcId="{1256D04D-3D85-4A0C-BF0F-11D05EAD5B16}" destId="{8FAA4511-AB04-4B05-90DE-0E47E2F113E7}" srcOrd="0" destOrd="0" parTransId="{E2C5FA2C-C0F5-4C5E-813F-684F3345FD5D}" sibTransId="{DD60F8A3-7B01-410F-8934-5A130C2E25D9}"/>
    <dgm:cxn modelId="{8DA13581-1E50-4072-8D2F-602FE0FB609F}" type="presOf" srcId="{1DA3F4AE-1190-4E59-B29D-E9F6D68759F5}" destId="{0E66C733-B279-469E-A666-2B52E1308F2F}" srcOrd="1" destOrd="0" presId="urn:microsoft.com/office/officeart/2005/8/layout/process4"/>
    <dgm:cxn modelId="{E8D16A43-295F-4EB5-B323-B936094AAD58}" type="presOf" srcId="{94C6B5CC-3975-4CDF-B53D-CEA964334C54}" destId="{6A41456A-E40E-487C-B1DB-0BDEFDD78847}" srcOrd="1" destOrd="0" presId="urn:microsoft.com/office/officeart/2005/8/layout/process4"/>
    <dgm:cxn modelId="{EBAB07DA-DF2F-4C2E-A3F4-3647F4054904}" srcId="{1DA3F4AE-1190-4E59-B29D-E9F6D68759F5}" destId="{32F0C1D0-6EDE-4A5A-8C4F-0AADB2729CA1}" srcOrd="0" destOrd="0" parTransId="{6D4BBAF1-7541-43A9-BECC-AD2662F04A7F}" sibTransId="{867BA195-A5AA-45D4-A8BC-38F42E3BF39D}"/>
    <dgm:cxn modelId="{D7FAA1CB-A349-485B-85C7-16236D40C854}" srcId="{FD70DC9E-B255-49A0-AA5F-F284936D4D2B}" destId="{94C6B5CC-3975-4CDF-B53D-CEA964334C54}" srcOrd="2" destOrd="0" parTransId="{F3D53DA9-78B1-47B2-8366-7C14637E07D8}" sibTransId="{D55F3F5B-BA6E-4D9C-8E8C-283110E57970}"/>
    <dgm:cxn modelId="{69FF6BF1-81DB-4DF9-A46A-C89CD050A8F7}" srcId="{1DA3F4AE-1190-4E59-B29D-E9F6D68759F5}" destId="{888DC683-E140-4D41-8DA3-1BE9B522C00F}" srcOrd="1" destOrd="0" parTransId="{CD27580F-6804-4C27-AF72-218F7873EC64}" sibTransId="{E762D79A-D36B-48B9-89B6-3B92AFBC1FB7}"/>
    <dgm:cxn modelId="{2C453DE5-AD2A-41FB-9CBC-C4831D68B729}" srcId="{FD70DC9E-B255-49A0-AA5F-F284936D4D2B}" destId="{1DA3F4AE-1190-4E59-B29D-E9F6D68759F5}" srcOrd="1" destOrd="0" parTransId="{B1E71422-0AD2-4B6B-8AFC-03C5D55BFEA3}" sibTransId="{D1A5719A-1040-4FFA-971C-481D34A2D200}"/>
    <dgm:cxn modelId="{71C4D30E-D4BB-466B-A981-BD5A14836B97}" srcId="{1256D04D-3D85-4A0C-BF0F-11D05EAD5B16}" destId="{8D029CE1-8CEB-4D87-833B-560188317103}" srcOrd="1" destOrd="0" parTransId="{923F229A-411C-41EF-8434-4334CD772336}" sibTransId="{4A3D053F-4F63-48D8-9E75-CCFAD4E5E098}"/>
    <dgm:cxn modelId="{DC229C83-D2AB-4527-BAEF-14E959825BED}" type="presParOf" srcId="{E5FA6CB0-5E08-4D5F-8CC3-84F41C0686F4}" destId="{90396D30-98DA-4F9A-97C0-C44C837AAE04}" srcOrd="0" destOrd="0" presId="urn:microsoft.com/office/officeart/2005/8/layout/process4"/>
    <dgm:cxn modelId="{D23DCC98-0E63-4777-8B38-5FAE17FF9555}" type="presParOf" srcId="{90396D30-98DA-4F9A-97C0-C44C837AAE04}" destId="{24933BD2-DFD5-49D1-8E4A-92D23838377A}" srcOrd="0" destOrd="0" presId="urn:microsoft.com/office/officeart/2005/8/layout/process4"/>
    <dgm:cxn modelId="{4242BB7C-0D90-4B67-8EF6-59075763FA17}" type="presParOf" srcId="{90396D30-98DA-4F9A-97C0-C44C837AAE04}" destId="{6A41456A-E40E-487C-B1DB-0BDEFDD78847}" srcOrd="1" destOrd="0" presId="urn:microsoft.com/office/officeart/2005/8/layout/process4"/>
    <dgm:cxn modelId="{EC6A0BE1-D5EB-4802-A3ED-ED79923CF584}" type="presParOf" srcId="{90396D30-98DA-4F9A-97C0-C44C837AAE04}" destId="{4D06C8A4-00B3-4B80-99AC-A16D502E8438}" srcOrd="2" destOrd="0" presId="urn:microsoft.com/office/officeart/2005/8/layout/process4"/>
    <dgm:cxn modelId="{EF069349-1729-467D-B4C1-30978C722A23}" type="presParOf" srcId="{4D06C8A4-00B3-4B80-99AC-A16D502E8438}" destId="{961A95A0-C23A-4C72-B1B3-3C642EE69EE5}" srcOrd="0" destOrd="0" presId="urn:microsoft.com/office/officeart/2005/8/layout/process4"/>
    <dgm:cxn modelId="{26EF5C6F-F773-423E-A77F-465B7E515B3F}" type="presParOf" srcId="{4D06C8A4-00B3-4B80-99AC-A16D502E8438}" destId="{C9DABBC2-FEDF-4237-A98A-176FFE380592}" srcOrd="1" destOrd="0" presId="urn:microsoft.com/office/officeart/2005/8/layout/process4"/>
    <dgm:cxn modelId="{0DED6CCF-EEB8-454C-938D-995A34A8A636}" type="presParOf" srcId="{E5FA6CB0-5E08-4D5F-8CC3-84F41C0686F4}" destId="{8DF67B87-4AF7-4273-817E-DC2361E7CD07}" srcOrd="1" destOrd="0" presId="urn:microsoft.com/office/officeart/2005/8/layout/process4"/>
    <dgm:cxn modelId="{42523FFF-73E3-485B-B49F-57192122E150}" type="presParOf" srcId="{E5FA6CB0-5E08-4D5F-8CC3-84F41C0686F4}" destId="{0AF47817-D9DD-43EA-B0A3-557860CD3A4B}" srcOrd="2" destOrd="0" presId="urn:microsoft.com/office/officeart/2005/8/layout/process4"/>
    <dgm:cxn modelId="{D1BC457F-B9D5-475F-8EC3-145D508236E2}" type="presParOf" srcId="{0AF47817-D9DD-43EA-B0A3-557860CD3A4B}" destId="{DB037C9C-6375-4F6C-B21B-986B995EF882}" srcOrd="0" destOrd="0" presId="urn:microsoft.com/office/officeart/2005/8/layout/process4"/>
    <dgm:cxn modelId="{1A8DE314-1F64-4984-9A25-A0979503D34A}" type="presParOf" srcId="{0AF47817-D9DD-43EA-B0A3-557860CD3A4B}" destId="{0E66C733-B279-469E-A666-2B52E1308F2F}" srcOrd="1" destOrd="0" presId="urn:microsoft.com/office/officeart/2005/8/layout/process4"/>
    <dgm:cxn modelId="{CE78E749-030D-4913-95C3-51CB9EEB99D0}" type="presParOf" srcId="{0AF47817-D9DD-43EA-B0A3-557860CD3A4B}" destId="{47000D4B-56DE-43DD-AED2-71FAD9575CEA}" srcOrd="2" destOrd="0" presId="urn:microsoft.com/office/officeart/2005/8/layout/process4"/>
    <dgm:cxn modelId="{42BC99EC-505E-4F85-ACA2-A1259050CEAE}" type="presParOf" srcId="{47000D4B-56DE-43DD-AED2-71FAD9575CEA}" destId="{4EA51BF7-7B44-4D7A-9106-09D69A345EF1}" srcOrd="0" destOrd="0" presId="urn:microsoft.com/office/officeart/2005/8/layout/process4"/>
    <dgm:cxn modelId="{837CA276-804E-4558-B18F-0D600BECB751}" type="presParOf" srcId="{47000D4B-56DE-43DD-AED2-71FAD9575CEA}" destId="{EF0CFBB1-C977-4C18-9457-BBCDD93AF496}" srcOrd="1" destOrd="0" presId="urn:microsoft.com/office/officeart/2005/8/layout/process4"/>
    <dgm:cxn modelId="{5BF0F491-AF49-4383-BA6A-901918DF22B9}" type="presParOf" srcId="{E5FA6CB0-5E08-4D5F-8CC3-84F41C0686F4}" destId="{7B7F2229-1C4B-42C7-B2A5-6D76AB84A345}" srcOrd="3" destOrd="0" presId="urn:microsoft.com/office/officeart/2005/8/layout/process4"/>
    <dgm:cxn modelId="{535E6173-A1FE-4DB4-8DAF-123F8EBD009F}" type="presParOf" srcId="{E5FA6CB0-5E08-4D5F-8CC3-84F41C0686F4}" destId="{689AA765-840D-4A07-83F4-AE4B619A4262}" srcOrd="4" destOrd="0" presId="urn:microsoft.com/office/officeart/2005/8/layout/process4"/>
    <dgm:cxn modelId="{2C6F779D-79C3-4EB3-882F-908C7A96CA0B}" type="presParOf" srcId="{689AA765-840D-4A07-83F4-AE4B619A4262}" destId="{0E0566DA-95DB-4E36-AF8E-AB9159777AA3}" srcOrd="0" destOrd="0" presId="urn:microsoft.com/office/officeart/2005/8/layout/process4"/>
    <dgm:cxn modelId="{CF8A1589-0947-4358-89B1-22B8CFA05E0F}" type="presParOf" srcId="{689AA765-840D-4A07-83F4-AE4B619A4262}" destId="{B338A3EB-6DFF-4904-AB17-70D832D379C5}" srcOrd="1" destOrd="0" presId="urn:microsoft.com/office/officeart/2005/8/layout/process4"/>
    <dgm:cxn modelId="{73106F88-8C80-4A8E-9DD7-267EA008FD39}" type="presParOf" srcId="{689AA765-840D-4A07-83F4-AE4B619A4262}" destId="{5DAEDA83-3E88-4157-A722-3E9CDEE0283A}" srcOrd="2" destOrd="0" presId="urn:microsoft.com/office/officeart/2005/8/layout/process4"/>
    <dgm:cxn modelId="{97391961-4A35-4369-AE57-98D6C52DC21F}" type="presParOf" srcId="{5DAEDA83-3E88-4157-A722-3E9CDEE0283A}" destId="{653E730F-4D0E-48FE-8205-4D672735FD0D}" srcOrd="0" destOrd="0" presId="urn:microsoft.com/office/officeart/2005/8/layout/process4"/>
    <dgm:cxn modelId="{353FB693-9BFB-4CE0-95FB-40446340632D}" type="presParOf" srcId="{5DAEDA83-3E88-4157-A722-3E9CDEE0283A}" destId="{17172FF3-7AFD-4801-92F8-E35C0AEB389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0C3898-7DFA-4916-9B44-81C4352CBA5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CC1C27-51F3-4953-BFE2-68060959EE3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Экзаменатор-собеседник</a:t>
          </a:r>
          <a:endParaRPr lang="ru-RU" b="1" dirty="0">
            <a:solidFill>
              <a:schemeClr val="tx1"/>
            </a:solidFill>
          </a:endParaRPr>
        </a:p>
      </dgm:t>
    </dgm:pt>
    <dgm:pt modelId="{89A89E21-BF9E-4085-9554-19D4CF4CBADA}" type="parTrans" cxnId="{09068C48-943B-4F40-A31A-8F55F38EA0B2}">
      <dgm:prSet/>
      <dgm:spPr/>
      <dgm:t>
        <a:bodyPr/>
        <a:lstStyle/>
        <a:p>
          <a:endParaRPr lang="ru-RU"/>
        </a:p>
      </dgm:t>
    </dgm:pt>
    <dgm:pt modelId="{CE01184C-073F-4A73-BCE6-09C005EB612A}" type="sibTrans" cxnId="{09068C48-943B-4F40-A31A-8F55F38EA0B2}">
      <dgm:prSet/>
      <dgm:spPr/>
      <dgm:t>
        <a:bodyPr/>
        <a:lstStyle/>
        <a:p>
          <a:endParaRPr lang="ru-RU"/>
        </a:p>
      </dgm:t>
    </dgm:pt>
    <dgm:pt modelId="{C914C654-F8FD-4808-8B3C-9DE42D0E684D}">
      <dgm:prSet phldrT="[Текст]" custT="1"/>
      <dgm:spPr/>
      <dgm:t>
        <a:bodyPr/>
        <a:lstStyle/>
        <a:p>
          <a:r>
            <a:rPr lang="ru-RU" sz="1800" b="1" dirty="0" smtClean="0"/>
            <a:t>Относит выданные материалы в свою аудиторию</a:t>
          </a:r>
          <a:endParaRPr lang="ru-RU" sz="1800" b="1" dirty="0"/>
        </a:p>
      </dgm:t>
    </dgm:pt>
    <dgm:pt modelId="{6D1D356C-1ED5-46E2-87C1-0AF2C74BAAD0}" type="parTrans" cxnId="{DA2CFD2E-67BA-445B-9D70-2B2B2B17C7F8}">
      <dgm:prSet/>
      <dgm:spPr/>
      <dgm:t>
        <a:bodyPr/>
        <a:lstStyle/>
        <a:p>
          <a:endParaRPr lang="ru-RU"/>
        </a:p>
      </dgm:t>
    </dgm:pt>
    <dgm:pt modelId="{F6B9AF66-AB64-4EDA-9296-89E7874EE3B6}" type="sibTrans" cxnId="{DA2CFD2E-67BA-445B-9D70-2B2B2B17C7F8}">
      <dgm:prSet/>
      <dgm:spPr/>
      <dgm:t>
        <a:bodyPr/>
        <a:lstStyle/>
        <a:p>
          <a:endParaRPr lang="ru-RU"/>
        </a:p>
      </dgm:t>
    </dgm:pt>
    <dgm:pt modelId="{246A0C43-4945-4C3C-8D51-4BFA8BD2A66E}">
      <dgm:prSet phldrT="[Текст]" custT="1"/>
      <dgm:spPr/>
      <dgm:t>
        <a:bodyPr/>
        <a:lstStyle/>
        <a:p>
          <a:r>
            <a:rPr lang="ru-RU" sz="1800" b="1" dirty="0" smtClean="0"/>
            <a:t>Знакомиться с выданными материалами</a:t>
          </a:r>
          <a:endParaRPr lang="ru-RU" sz="1800" b="1" dirty="0"/>
        </a:p>
      </dgm:t>
    </dgm:pt>
    <dgm:pt modelId="{10163C33-3331-470D-90F7-8DEFCB1B2C68}" type="parTrans" cxnId="{9F74F2E1-F43D-4E9F-913C-0CEC0DDDA212}">
      <dgm:prSet/>
      <dgm:spPr/>
      <dgm:t>
        <a:bodyPr/>
        <a:lstStyle/>
        <a:p>
          <a:endParaRPr lang="ru-RU"/>
        </a:p>
      </dgm:t>
    </dgm:pt>
    <dgm:pt modelId="{C60E5D7D-6E77-4850-A712-6EDB69E98484}" type="sibTrans" cxnId="{9F74F2E1-F43D-4E9F-913C-0CEC0DDDA212}">
      <dgm:prSet/>
      <dgm:spPr/>
      <dgm:t>
        <a:bodyPr/>
        <a:lstStyle/>
        <a:p>
          <a:endParaRPr lang="ru-RU"/>
        </a:p>
      </dgm:t>
    </dgm:pt>
    <dgm:pt modelId="{ADBE7A06-CA30-4B4D-A465-CBD35E6A1F7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Карточки экзаменуемого С2 и С3 распределяются по аудиториям</a:t>
          </a:r>
          <a:endParaRPr lang="ru-RU" b="1" dirty="0">
            <a:solidFill>
              <a:schemeClr val="tx1"/>
            </a:solidFill>
          </a:endParaRPr>
        </a:p>
      </dgm:t>
    </dgm:pt>
    <dgm:pt modelId="{87D6FCAB-54D1-48E5-A519-DFE11824A743}" type="parTrans" cxnId="{669F136A-3127-427A-B246-D21E695B18C7}">
      <dgm:prSet/>
      <dgm:spPr/>
      <dgm:t>
        <a:bodyPr/>
        <a:lstStyle/>
        <a:p>
          <a:endParaRPr lang="ru-RU"/>
        </a:p>
      </dgm:t>
    </dgm:pt>
    <dgm:pt modelId="{AC6A9BDE-1606-43F4-9C4F-69E4DBB2D643}" type="sibTrans" cxnId="{669F136A-3127-427A-B246-D21E695B18C7}">
      <dgm:prSet/>
      <dgm:spPr/>
      <dgm:t>
        <a:bodyPr/>
        <a:lstStyle/>
        <a:p>
          <a:endParaRPr lang="ru-RU"/>
        </a:p>
      </dgm:t>
    </dgm:pt>
    <dgm:pt modelId="{F5B89E9C-967D-4071-BD1A-9D1D0FFE89B9}">
      <dgm:prSet phldrT="[Текст]" custT="1"/>
      <dgm:spPr/>
      <dgm:t>
        <a:bodyPr/>
        <a:lstStyle/>
        <a:p>
          <a:r>
            <a:rPr lang="ru-RU" sz="1800" b="1" dirty="0" smtClean="0"/>
            <a:t>для подготовки</a:t>
          </a:r>
          <a:endParaRPr lang="ru-RU" sz="1800" b="1" dirty="0"/>
        </a:p>
      </dgm:t>
    </dgm:pt>
    <dgm:pt modelId="{9D5366DF-E1E5-4451-839A-9E421E149AEF}" type="parTrans" cxnId="{C1631CE1-D989-472A-A450-817AC16E5F50}">
      <dgm:prSet/>
      <dgm:spPr/>
      <dgm:t>
        <a:bodyPr/>
        <a:lstStyle/>
        <a:p>
          <a:endParaRPr lang="ru-RU"/>
        </a:p>
      </dgm:t>
    </dgm:pt>
    <dgm:pt modelId="{2A840D7D-E331-4329-A86B-14500A5C401E}" type="sibTrans" cxnId="{C1631CE1-D989-472A-A450-817AC16E5F50}">
      <dgm:prSet/>
      <dgm:spPr/>
      <dgm:t>
        <a:bodyPr/>
        <a:lstStyle/>
        <a:p>
          <a:endParaRPr lang="ru-RU"/>
        </a:p>
      </dgm:t>
    </dgm:pt>
    <dgm:pt modelId="{5D54B841-0C75-44E4-8DEE-8E8CB0E0F20C}">
      <dgm:prSet phldrT="[Текст]" custT="1"/>
      <dgm:spPr/>
      <dgm:t>
        <a:bodyPr/>
        <a:lstStyle/>
        <a:p>
          <a:r>
            <a:rPr lang="ru-RU" sz="1800" b="1" dirty="0" smtClean="0"/>
            <a:t>для устного ответа</a:t>
          </a:r>
          <a:endParaRPr lang="ru-RU" sz="1800" b="1" dirty="0"/>
        </a:p>
      </dgm:t>
    </dgm:pt>
    <dgm:pt modelId="{8747A223-9F64-430C-9D33-0D5606A62675}" type="parTrans" cxnId="{C3A4BF55-A95F-40D1-AFD7-D4BE6E8A8847}">
      <dgm:prSet/>
      <dgm:spPr/>
      <dgm:t>
        <a:bodyPr/>
        <a:lstStyle/>
        <a:p>
          <a:endParaRPr lang="ru-RU"/>
        </a:p>
      </dgm:t>
    </dgm:pt>
    <dgm:pt modelId="{8DD3484D-17A9-47EC-9953-38D2D9FE73C9}" type="sibTrans" cxnId="{C3A4BF55-A95F-40D1-AFD7-D4BE6E8A8847}">
      <dgm:prSet/>
      <dgm:spPr/>
      <dgm:t>
        <a:bodyPr/>
        <a:lstStyle/>
        <a:p>
          <a:endParaRPr lang="ru-RU"/>
        </a:p>
      </dgm:t>
    </dgm:pt>
    <dgm:pt modelId="{F10C7D4C-D8E0-407F-9E09-9897CC88192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Экзаменаторам и техническим специалистам запрещается</a:t>
          </a:r>
          <a:endParaRPr lang="ru-RU" b="1" dirty="0">
            <a:solidFill>
              <a:schemeClr val="tx1"/>
            </a:solidFill>
          </a:endParaRPr>
        </a:p>
      </dgm:t>
    </dgm:pt>
    <dgm:pt modelId="{036B069E-49A4-47BC-A5E1-D7E86D0072F6}" type="parTrans" cxnId="{B3B36577-F49A-44D2-9BC0-FA6D4001E2EA}">
      <dgm:prSet/>
      <dgm:spPr/>
      <dgm:t>
        <a:bodyPr/>
        <a:lstStyle/>
        <a:p>
          <a:endParaRPr lang="ru-RU"/>
        </a:p>
      </dgm:t>
    </dgm:pt>
    <dgm:pt modelId="{BB6A0F39-0DCB-41B8-A268-43B931BD329F}" type="sibTrans" cxnId="{B3B36577-F49A-44D2-9BC0-FA6D4001E2EA}">
      <dgm:prSet/>
      <dgm:spPr/>
      <dgm:t>
        <a:bodyPr/>
        <a:lstStyle/>
        <a:p>
          <a:endParaRPr lang="ru-RU"/>
        </a:p>
      </dgm:t>
    </dgm:pt>
    <dgm:pt modelId="{BCA5A68F-0C6A-44DE-9118-3B8395C99419}">
      <dgm:prSet phldrT="[Текст]" custT="1"/>
      <dgm:spPr/>
      <dgm:t>
        <a:bodyPr/>
        <a:lstStyle/>
        <a:p>
          <a:endParaRPr lang="ru-RU" sz="1800" b="1" dirty="0" smtClean="0"/>
        </a:p>
        <a:p>
          <a:r>
            <a:rPr lang="ru-RU" sz="1800" b="1" dirty="0" smtClean="0"/>
            <a:t>Пользоваться мобильными телефонами и другими средствами связи</a:t>
          </a:r>
          <a:endParaRPr lang="ru-RU" sz="1800" b="1" dirty="0"/>
        </a:p>
      </dgm:t>
    </dgm:pt>
    <dgm:pt modelId="{7F82E482-AB65-4F69-9317-A3DF5674D9BD}" type="parTrans" cxnId="{9B2CE056-4D8E-4454-BA94-B0BD497DCDF2}">
      <dgm:prSet/>
      <dgm:spPr/>
      <dgm:t>
        <a:bodyPr/>
        <a:lstStyle/>
        <a:p>
          <a:endParaRPr lang="ru-RU"/>
        </a:p>
      </dgm:t>
    </dgm:pt>
    <dgm:pt modelId="{C22DD646-7DC9-412D-A184-E4DB6073A9EA}" type="sibTrans" cxnId="{9B2CE056-4D8E-4454-BA94-B0BD497DCDF2}">
      <dgm:prSet/>
      <dgm:spPr/>
      <dgm:t>
        <a:bodyPr/>
        <a:lstStyle/>
        <a:p>
          <a:endParaRPr lang="ru-RU"/>
        </a:p>
      </dgm:t>
    </dgm:pt>
    <dgm:pt modelId="{8FAC55E7-92DB-4AAD-B8E4-CB9CEA7281A3}">
      <dgm:prSet phldrT="[Текст]" custT="1"/>
      <dgm:spPr/>
      <dgm:t>
        <a:bodyPr/>
        <a:lstStyle/>
        <a:p>
          <a:endParaRPr lang="ru-RU" sz="1800" b="1" dirty="0" smtClean="0"/>
        </a:p>
        <a:p>
          <a:r>
            <a:rPr lang="ru-RU" sz="1800" b="1" dirty="0" smtClean="0"/>
            <a:t>Выходить из аудитории для устного ответа после начала подготовки участника ГИА к устному  ответу</a:t>
          </a:r>
          <a:endParaRPr lang="ru-RU" sz="1800" b="1" dirty="0"/>
        </a:p>
      </dgm:t>
    </dgm:pt>
    <dgm:pt modelId="{51E64DCF-E6C5-4E64-B2E2-65FCE12845F6}" type="parTrans" cxnId="{7D2B764B-B82B-405E-A59C-66E032FFC525}">
      <dgm:prSet/>
      <dgm:spPr/>
      <dgm:t>
        <a:bodyPr/>
        <a:lstStyle/>
        <a:p>
          <a:endParaRPr lang="ru-RU"/>
        </a:p>
      </dgm:t>
    </dgm:pt>
    <dgm:pt modelId="{14AAF133-E878-49AD-AC83-64A43248F791}" type="sibTrans" cxnId="{7D2B764B-B82B-405E-A59C-66E032FFC525}">
      <dgm:prSet/>
      <dgm:spPr/>
      <dgm:t>
        <a:bodyPr/>
        <a:lstStyle/>
        <a:p>
          <a:endParaRPr lang="ru-RU"/>
        </a:p>
      </dgm:t>
    </dgm:pt>
    <dgm:pt modelId="{6A965E0D-0720-424B-AB30-D3CAD9525F73}" type="pres">
      <dgm:prSet presAssocID="{400C3898-7DFA-4916-9B44-81C4352CBA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0F2A10-AA37-4673-8FEA-D6DC5BFE2DDC}" type="pres">
      <dgm:prSet presAssocID="{F10C7D4C-D8E0-407F-9E09-9897CC881929}" presName="boxAndChildren" presStyleCnt="0"/>
      <dgm:spPr/>
    </dgm:pt>
    <dgm:pt modelId="{1FE9082A-81B3-49A8-A2A1-D5E45CCEBA7B}" type="pres">
      <dgm:prSet presAssocID="{F10C7D4C-D8E0-407F-9E09-9897CC881929}" presName="parentTextBox" presStyleLbl="node1" presStyleIdx="0" presStyleCnt="3"/>
      <dgm:spPr/>
      <dgm:t>
        <a:bodyPr/>
        <a:lstStyle/>
        <a:p>
          <a:endParaRPr lang="ru-RU"/>
        </a:p>
      </dgm:t>
    </dgm:pt>
    <dgm:pt modelId="{29CB67DB-4B69-4570-BDA7-F1D373DA7AA9}" type="pres">
      <dgm:prSet presAssocID="{F10C7D4C-D8E0-407F-9E09-9897CC881929}" presName="entireBox" presStyleLbl="node1" presStyleIdx="0" presStyleCnt="3"/>
      <dgm:spPr/>
      <dgm:t>
        <a:bodyPr/>
        <a:lstStyle/>
        <a:p>
          <a:endParaRPr lang="ru-RU"/>
        </a:p>
      </dgm:t>
    </dgm:pt>
    <dgm:pt modelId="{121B8749-C71E-431C-87A9-FC3C14180AC5}" type="pres">
      <dgm:prSet presAssocID="{F10C7D4C-D8E0-407F-9E09-9897CC881929}" presName="descendantBox" presStyleCnt="0"/>
      <dgm:spPr/>
    </dgm:pt>
    <dgm:pt modelId="{B1CE62E7-3261-4303-A87C-A89A95D21821}" type="pres">
      <dgm:prSet presAssocID="{BCA5A68F-0C6A-44DE-9118-3B8395C9941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63374-76B9-42D5-A1BA-91DBE51C54B7}" type="pres">
      <dgm:prSet presAssocID="{8FAC55E7-92DB-4AAD-B8E4-CB9CEA7281A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D9BFF-82AC-400C-81F6-238B787CE67F}" type="pres">
      <dgm:prSet presAssocID="{AC6A9BDE-1606-43F4-9C4F-69E4DBB2D643}" presName="sp" presStyleCnt="0"/>
      <dgm:spPr/>
    </dgm:pt>
    <dgm:pt modelId="{9CFCB657-E9CF-4AF6-A17A-39955D96B161}" type="pres">
      <dgm:prSet presAssocID="{ADBE7A06-CA30-4B4D-A465-CBD35E6A1F71}" presName="arrowAndChildren" presStyleCnt="0"/>
      <dgm:spPr/>
    </dgm:pt>
    <dgm:pt modelId="{6E4F345F-0EB9-4103-8897-EB779769051F}" type="pres">
      <dgm:prSet presAssocID="{ADBE7A06-CA30-4B4D-A465-CBD35E6A1F71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2F680599-6CB8-4558-831A-8D623AFCE254}" type="pres">
      <dgm:prSet presAssocID="{ADBE7A06-CA30-4B4D-A465-CBD35E6A1F71}" presName="arrow" presStyleLbl="node1" presStyleIdx="1" presStyleCnt="3"/>
      <dgm:spPr/>
      <dgm:t>
        <a:bodyPr/>
        <a:lstStyle/>
        <a:p>
          <a:endParaRPr lang="ru-RU"/>
        </a:p>
      </dgm:t>
    </dgm:pt>
    <dgm:pt modelId="{87FF9A68-895E-4B15-80C7-4E5EC9C57B3D}" type="pres">
      <dgm:prSet presAssocID="{ADBE7A06-CA30-4B4D-A465-CBD35E6A1F71}" presName="descendantArrow" presStyleCnt="0"/>
      <dgm:spPr/>
    </dgm:pt>
    <dgm:pt modelId="{52FE7532-9BAA-47A0-82CD-988C3436959E}" type="pres">
      <dgm:prSet presAssocID="{F5B89E9C-967D-4071-BD1A-9D1D0FFE89B9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B7537-0913-449D-AF09-DB3F7CF20EEA}" type="pres">
      <dgm:prSet presAssocID="{5D54B841-0C75-44E4-8DEE-8E8CB0E0F20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C7FEC-2753-417E-9F11-BCE2B1C61C9A}" type="pres">
      <dgm:prSet presAssocID="{CE01184C-073F-4A73-BCE6-09C005EB612A}" presName="sp" presStyleCnt="0"/>
      <dgm:spPr/>
    </dgm:pt>
    <dgm:pt modelId="{461596C7-4184-45B1-A47C-4D101E6D45DE}" type="pres">
      <dgm:prSet presAssocID="{C9CC1C27-51F3-4953-BFE2-68060959EE3C}" presName="arrowAndChildren" presStyleCnt="0"/>
      <dgm:spPr/>
    </dgm:pt>
    <dgm:pt modelId="{A903137D-6AED-4CEF-875D-27F0293E7D61}" type="pres">
      <dgm:prSet presAssocID="{C9CC1C27-51F3-4953-BFE2-68060959EE3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23ECBA7-CD36-4639-88E1-E289970ADF39}" type="pres">
      <dgm:prSet presAssocID="{C9CC1C27-51F3-4953-BFE2-68060959EE3C}" presName="arrow" presStyleLbl="node1" presStyleIdx="2" presStyleCnt="3"/>
      <dgm:spPr/>
      <dgm:t>
        <a:bodyPr/>
        <a:lstStyle/>
        <a:p>
          <a:endParaRPr lang="ru-RU"/>
        </a:p>
      </dgm:t>
    </dgm:pt>
    <dgm:pt modelId="{3E96E0D6-8FB6-46BA-906F-67D4A54C4F76}" type="pres">
      <dgm:prSet presAssocID="{C9CC1C27-51F3-4953-BFE2-68060959EE3C}" presName="descendantArrow" presStyleCnt="0"/>
      <dgm:spPr/>
    </dgm:pt>
    <dgm:pt modelId="{4B483BFF-9723-4017-9AB9-5D9840C3FE37}" type="pres">
      <dgm:prSet presAssocID="{C914C654-F8FD-4808-8B3C-9DE42D0E684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6F186-86A4-483C-85A0-970B80AE9EC3}" type="pres">
      <dgm:prSet presAssocID="{246A0C43-4945-4C3C-8D51-4BFA8BD2A66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068C48-943B-4F40-A31A-8F55F38EA0B2}" srcId="{400C3898-7DFA-4916-9B44-81C4352CBA5C}" destId="{C9CC1C27-51F3-4953-BFE2-68060959EE3C}" srcOrd="0" destOrd="0" parTransId="{89A89E21-BF9E-4085-9554-19D4CF4CBADA}" sibTransId="{CE01184C-073F-4A73-BCE6-09C005EB612A}"/>
    <dgm:cxn modelId="{C1631CE1-D989-472A-A450-817AC16E5F50}" srcId="{ADBE7A06-CA30-4B4D-A465-CBD35E6A1F71}" destId="{F5B89E9C-967D-4071-BD1A-9D1D0FFE89B9}" srcOrd="0" destOrd="0" parTransId="{9D5366DF-E1E5-4451-839A-9E421E149AEF}" sibTransId="{2A840D7D-E331-4329-A86B-14500A5C401E}"/>
    <dgm:cxn modelId="{DA2CFD2E-67BA-445B-9D70-2B2B2B17C7F8}" srcId="{C9CC1C27-51F3-4953-BFE2-68060959EE3C}" destId="{C914C654-F8FD-4808-8B3C-9DE42D0E684D}" srcOrd="0" destOrd="0" parTransId="{6D1D356C-1ED5-46E2-87C1-0AF2C74BAAD0}" sibTransId="{F6B9AF66-AB64-4EDA-9296-89E7874EE3B6}"/>
    <dgm:cxn modelId="{7D2B764B-B82B-405E-A59C-66E032FFC525}" srcId="{F10C7D4C-D8E0-407F-9E09-9897CC881929}" destId="{8FAC55E7-92DB-4AAD-B8E4-CB9CEA7281A3}" srcOrd="1" destOrd="0" parTransId="{51E64DCF-E6C5-4E64-B2E2-65FCE12845F6}" sibTransId="{14AAF133-E878-49AD-AC83-64A43248F791}"/>
    <dgm:cxn modelId="{7BCA81D3-FE0A-49F4-A4AE-BCCEFFCC271B}" type="presOf" srcId="{400C3898-7DFA-4916-9B44-81C4352CBA5C}" destId="{6A965E0D-0720-424B-AB30-D3CAD9525F73}" srcOrd="0" destOrd="0" presId="urn:microsoft.com/office/officeart/2005/8/layout/process4"/>
    <dgm:cxn modelId="{C7D4519D-4395-46A2-A589-98707F93AE64}" type="presOf" srcId="{C914C654-F8FD-4808-8B3C-9DE42D0E684D}" destId="{4B483BFF-9723-4017-9AB9-5D9840C3FE37}" srcOrd="0" destOrd="0" presId="urn:microsoft.com/office/officeart/2005/8/layout/process4"/>
    <dgm:cxn modelId="{0FBED798-6BEE-44A8-8D46-065E191B92FC}" type="presOf" srcId="{ADBE7A06-CA30-4B4D-A465-CBD35E6A1F71}" destId="{2F680599-6CB8-4558-831A-8D623AFCE254}" srcOrd="1" destOrd="0" presId="urn:microsoft.com/office/officeart/2005/8/layout/process4"/>
    <dgm:cxn modelId="{1A6C05E8-D54C-46D9-8A6C-6815D3B645B4}" type="presOf" srcId="{8FAC55E7-92DB-4AAD-B8E4-CB9CEA7281A3}" destId="{1C363374-76B9-42D5-A1BA-91DBE51C54B7}" srcOrd="0" destOrd="0" presId="urn:microsoft.com/office/officeart/2005/8/layout/process4"/>
    <dgm:cxn modelId="{CED7AE32-0D89-4792-8BFC-9B962C89D676}" type="presOf" srcId="{ADBE7A06-CA30-4B4D-A465-CBD35E6A1F71}" destId="{6E4F345F-0EB9-4103-8897-EB779769051F}" srcOrd="0" destOrd="0" presId="urn:microsoft.com/office/officeart/2005/8/layout/process4"/>
    <dgm:cxn modelId="{09143251-CEFD-4B77-9569-CCC021C83170}" type="presOf" srcId="{F5B89E9C-967D-4071-BD1A-9D1D0FFE89B9}" destId="{52FE7532-9BAA-47A0-82CD-988C3436959E}" srcOrd="0" destOrd="0" presId="urn:microsoft.com/office/officeart/2005/8/layout/process4"/>
    <dgm:cxn modelId="{9F74F2E1-F43D-4E9F-913C-0CEC0DDDA212}" srcId="{C9CC1C27-51F3-4953-BFE2-68060959EE3C}" destId="{246A0C43-4945-4C3C-8D51-4BFA8BD2A66E}" srcOrd="1" destOrd="0" parTransId="{10163C33-3331-470D-90F7-8DEFCB1B2C68}" sibTransId="{C60E5D7D-6E77-4850-A712-6EDB69E98484}"/>
    <dgm:cxn modelId="{98DCAC96-2170-46CE-82DB-2E2CDD027735}" type="presOf" srcId="{F10C7D4C-D8E0-407F-9E09-9897CC881929}" destId="{29CB67DB-4B69-4570-BDA7-F1D373DA7AA9}" srcOrd="1" destOrd="0" presId="urn:microsoft.com/office/officeart/2005/8/layout/process4"/>
    <dgm:cxn modelId="{9B2CE056-4D8E-4454-BA94-B0BD497DCDF2}" srcId="{F10C7D4C-D8E0-407F-9E09-9897CC881929}" destId="{BCA5A68F-0C6A-44DE-9118-3B8395C99419}" srcOrd="0" destOrd="0" parTransId="{7F82E482-AB65-4F69-9317-A3DF5674D9BD}" sibTransId="{C22DD646-7DC9-412D-A184-E4DB6073A9EA}"/>
    <dgm:cxn modelId="{19E26552-19D8-4596-8EA5-0770D6B9EA79}" type="presOf" srcId="{246A0C43-4945-4C3C-8D51-4BFA8BD2A66E}" destId="{6C46F186-86A4-483C-85A0-970B80AE9EC3}" srcOrd="0" destOrd="0" presId="urn:microsoft.com/office/officeart/2005/8/layout/process4"/>
    <dgm:cxn modelId="{D74C01FC-72D0-43ED-A0D5-21F74025C2E5}" type="presOf" srcId="{BCA5A68F-0C6A-44DE-9118-3B8395C99419}" destId="{B1CE62E7-3261-4303-A87C-A89A95D21821}" srcOrd="0" destOrd="0" presId="urn:microsoft.com/office/officeart/2005/8/layout/process4"/>
    <dgm:cxn modelId="{C3A4BF55-A95F-40D1-AFD7-D4BE6E8A8847}" srcId="{ADBE7A06-CA30-4B4D-A465-CBD35E6A1F71}" destId="{5D54B841-0C75-44E4-8DEE-8E8CB0E0F20C}" srcOrd="1" destOrd="0" parTransId="{8747A223-9F64-430C-9D33-0D5606A62675}" sibTransId="{8DD3484D-17A9-47EC-9953-38D2D9FE73C9}"/>
    <dgm:cxn modelId="{669F136A-3127-427A-B246-D21E695B18C7}" srcId="{400C3898-7DFA-4916-9B44-81C4352CBA5C}" destId="{ADBE7A06-CA30-4B4D-A465-CBD35E6A1F71}" srcOrd="1" destOrd="0" parTransId="{87D6FCAB-54D1-48E5-A519-DFE11824A743}" sibTransId="{AC6A9BDE-1606-43F4-9C4F-69E4DBB2D643}"/>
    <dgm:cxn modelId="{DA69109A-8851-41FF-ACE0-3FB670A4F031}" type="presOf" srcId="{F10C7D4C-D8E0-407F-9E09-9897CC881929}" destId="{1FE9082A-81B3-49A8-A2A1-D5E45CCEBA7B}" srcOrd="0" destOrd="0" presId="urn:microsoft.com/office/officeart/2005/8/layout/process4"/>
    <dgm:cxn modelId="{85945EA7-1FD4-48B5-9C25-83D89A9EF695}" type="presOf" srcId="{C9CC1C27-51F3-4953-BFE2-68060959EE3C}" destId="{323ECBA7-CD36-4639-88E1-E289970ADF39}" srcOrd="1" destOrd="0" presId="urn:microsoft.com/office/officeart/2005/8/layout/process4"/>
    <dgm:cxn modelId="{41B9BCB7-A91D-402E-859F-B6AA7F298E8D}" type="presOf" srcId="{C9CC1C27-51F3-4953-BFE2-68060959EE3C}" destId="{A903137D-6AED-4CEF-875D-27F0293E7D61}" srcOrd="0" destOrd="0" presId="urn:microsoft.com/office/officeart/2005/8/layout/process4"/>
    <dgm:cxn modelId="{B3B36577-F49A-44D2-9BC0-FA6D4001E2EA}" srcId="{400C3898-7DFA-4916-9B44-81C4352CBA5C}" destId="{F10C7D4C-D8E0-407F-9E09-9897CC881929}" srcOrd="2" destOrd="0" parTransId="{036B069E-49A4-47BC-A5E1-D7E86D0072F6}" sibTransId="{BB6A0F39-0DCB-41B8-A268-43B931BD329F}"/>
    <dgm:cxn modelId="{3AFE7491-2EF0-41FE-B7AD-6FD36753115D}" type="presOf" srcId="{5D54B841-0C75-44E4-8DEE-8E8CB0E0F20C}" destId="{645B7537-0913-449D-AF09-DB3F7CF20EEA}" srcOrd="0" destOrd="0" presId="urn:microsoft.com/office/officeart/2005/8/layout/process4"/>
    <dgm:cxn modelId="{A5664D7A-F970-4813-A963-03A797F1E24B}" type="presParOf" srcId="{6A965E0D-0720-424B-AB30-D3CAD9525F73}" destId="{EB0F2A10-AA37-4673-8FEA-D6DC5BFE2DDC}" srcOrd="0" destOrd="0" presId="urn:microsoft.com/office/officeart/2005/8/layout/process4"/>
    <dgm:cxn modelId="{F56C3BDA-D655-4CC5-8BDB-D20AD47065B3}" type="presParOf" srcId="{EB0F2A10-AA37-4673-8FEA-D6DC5BFE2DDC}" destId="{1FE9082A-81B3-49A8-A2A1-D5E45CCEBA7B}" srcOrd="0" destOrd="0" presId="urn:microsoft.com/office/officeart/2005/8/layout/process4"/>
    <dgm:cxn modelId="{65C1C842-191A-4A5B-A1BB-26EC2AA31BD2}" type="presParOf" srcId="{EB0F2A10-AA37-4673-8FEA-D6DC5BFE2DDC}" destId="{29CB67DB-4B69-4570-BDA7-F1D373DA7AA9}" srcOrd="1" destOrd="0" presId="urn:microsoft.com/office/officeart/2005/8/layout/process4"/>
    <dgm:cxn modelId="{2CA35A1B-20F9-466B-A96C-5A807DF83A84}" type="presParOf" srcId="{EB0F2A10-AA37-4673-8FEA-D6DC5BFE2DDC}" destId="{121B8749-C71E-431C-87A9-FC3C14180AC5}" srcOrd="2" destOrd="0" presId="urn:microsoft.com/office/officeart/2005/8/layout/process4"/>
    <dgm:cxn modelId="{FF6666C2-25B9-4D6B-B8FF-C73F1BC51C12}" type="presParOf" srcId="{121B8749-C71E-431C-87A9-FC3C14180AC5}" destId="{B1CE62E7-3261-4303-A87C-A89A95D21821}" srcOrd="0" destOrd="0" presId="urn:microsoft.com/office/officeart/2005/8/layout/process4"/>
    <dgm:cxn modelId="{CCA76663-D5D5-484D-955F-6BB5AB7B9E20}" type="presParOf" srcId="{121B8749-C71E-431C-87A9-FC3C14180AC5}" destId="{1C363374-76B9-42D5-A1BA-91DBE51C54B7}" srcOrd="1" destOrd="0" presId="urn:microsoft.com/office/officeart/2005/8/layout/process4"/>
    <dgm:cxn modelId="{1675CAEF-C04D-4CBA-A226-9C11338DD08B}" type="presParOf" srcId="{6A965E0D-0720-424B-AB30-D3CAD9525F73}" destId="{654D9BFF-82AC-400C-81F6-238B787CE67F}" srcOrd="1" destOrd="0" presId="urn:microsoft.com/office/officeart/2005/8/layout/process4"/>
    <dgm:cxn modelId="{0668E8DE-F46A-43DE-A6BB-BA1760BD2A68}" type="presParOf" srcId="{6A965E0D-0720-424B-AB30-D3CAD9525F73}" destId="{9CFCB657-E9CF-4AF6-A17A-39955D96B161}" srcOrd="2" destOrd="0" presId="urn:microsoft.com/office/officeart/2005/8/layout/process4"/>
    <dgm:cxn modelId="{B870D63C-496C-4F10-8F63-D40A66CEA0D0}" type="presParOf" srcId="{9CFCB657-E9CF-4AF6-A17A-39955D96B161}" destId="{6E4F345F-0EB9-4103-8897-EB779769051F}" srcOrd="0" destOrd="0" presId="urn:microsoft.com/office/officeart/2005/8/layout/process4"/>
    <dgm:cxn modelId="{12524C1F-F829-4188-A30C-0761BCE9D654}" type="presParOf" srcId="{9CFCB657-E9CF-4AF6-A17A-39955D96B161}" destId="{2F680599-6CB8-4558-831A-8D623AFCE254}" srcOrd="1" destOrd="0" presId="urn:microsoft.com/office/officeart/2005/8/layout/process4"/>
    <dgm:cxn modelId="{BBE2B1CB-9327-4B75-BC53-787CEB594244}" type="presParOf" srcId="{9CFCB657-E9CF-4AF6-A17A-39955D96B161}" destId="{87FF9A68-895E-4B15-80C7-4E5EC9C57B3D}" srcOrd="2" destOrd="0" presId="urn:microsoft.com/office/officeart/2005/8/layout/process4"/>
    <dgm:cxn modelId="{D391B7DB-A548-4175-9C65-C67EC5F02FE6}" type="presParOf" srcId="{87FF9A68-895E-4B15-80C7-4E5EC9C57B3D}" destId="{52FE7532-9BAA-47A0-82CD-988C3436959E}" srcOrd="0" destOrd="0" presId="urn:microsoft.com/office/officeart/2005/8/layout/process4"/>
    <dgm:cxn modelId="{E1FE13BC-6215-4694-A03A-C4521675238C}" type="presParOf" srcId="{87FF9A68-895E-4B15-80C7-4E5EC9C57B3D}" destId="{645B7537-0913-449D-AF09-DB3F7CF20EEA}" srcOrd="1" destOrd="0" presId="urn:microsoft.com/office/officeart/2005/8/layout/process4"/>
    <dgm:cxn modelId="{5A56E56E-6D2C-4F37-8DC6-55529F385A6A}" type="presParOf" srcId="{6A965E0D-0720-424B-AB30-D3CAD9525F73}" destId="{0CAC7FEC-2753-417E-9F11-BCE2B1C61C9A}" srcOrd="3" destOrd="0" presId="urn:microsoft.com/office/officeart/2005/8/layout/process4"/>
    <dgm:cxn modelId="{A15DD606-5A0D-4CF0-B9A4-6B05192EEBD0}" type="presParOf" srcId="{6A965E0D-0720-424B-AB30-D3CAD9525F73}" destId="{461596C7-4184-45B1-A47C-4D101E6D45DE}" srcOrd="4" destOrd="0" presId="urn:microsoft.com/office/officeart/2005/8/layout/process4"/>
    <dgm:cxn modelId="{2D3DEC21-0573-4428-8705-CC09C5F94705}" type="presParOf" srcId="{461596C7-4184-45B1-A47C-4D101E6D45DE}" destId="{A903137D-6AED-4CEF-875D-27F0293E7D61}" srcOrd="0" destOrd="0" presId="urn:microsoft.com/office/officeart/2005/8/layout/process4"/>
    <dgm:cxn modelId="{3B421274-F16D-46DB-BF37-37145D14C749}" type="presParOf" srcId="{461596C7-4184-45B1-A47C-4D101E6D45DE}" destId="{323ECBA7-CD36-4639-88E1-E289970ADF39}" srcOrd="1" destOrd="0" presId="urn:microsoft.com/office/officeart/2005/8/layout/process4"/>
    <dgm:cxn modelId="{0C28EC8F-C124-4483-8390-B8A03BD1F56D}" type="presParOf" srcId="{461596C7-4184-45B1-A47C-4D101E6D45DE}" destId="{3E96E0D6-8FB6-46BA-906F-67D4A54C4F76}" srcOrd="2" destOrd="0" presId="urn:microsoft.com/office/officeart/2005/8/layout/process4"/>
    <dgm:cxn modelId="{CC636659-A0D6-4F23-981F-65C0ED8609B0}" type="presParOf" srcId="{3E96E0D6-8FB6-46BA-906F-67D4A54C4F76}" destId="{4B483BFF-9723-4017-9AB9-5D9840C3FE37}" srcOrd="0" destOrd="0" presId="urn:microsoft.com/office/officeart/2005/8/layout/process4"/>
    <dgm:cxn modelId="{DB1DBFA7-337A-4E87-A488-AEF819D3DDEE}" type="presParOf" srcId="{3E96E0D6-8FB6-46BA-906F-67D4A54C4F76}" destId="{6C46F186-86A4-483C-85A0-970B80AE9EC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DEE4A2-1860-4E40-B1EF-456121B2184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E2301E-3388-4A4D-A396-290BD4E7A27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Участники </a:t>
          </a:r>
        </a:p>
        <a:p>
          <a:r>
            <a:rPr lang="ru-RU" sz="1800" b="1" dirty="0" smtClean="0">
              <a:solidFill>
                <a:schemeClr val="tx1"/>
              </a:solidFill>
            </a:rPr>
            <a:t>ГИА</a:t>
          </a:r>
          <a:endParaRPr lang="ru-RU" sz="1800" b="1" dirty="0">
            <a:solidFill>
              <a:schemeClr val="tx1"/>
            </a:solidFill>
          </a:endParaRPr>
        </a:p>
      </dgm:t>
    </dgm:pt>
    <dgm:pt modelId="{98F4379A-5305-497B-BF0A-D909A91C7FE5}" type="parTrans" cxnId="{6E0636F8-6556-43AF-B4AD-EC449E2F06BB}">
      <dgm:prSet/>
      <dgm:spPr/>
      <dgm:t>
        <a:bodyPr/>
        <a:lstStyle/>
        <a:p>
          <a:endParaRPr lang="ru-RU"/>
        </a:p>
      </dgm:t>
    </dgm:pt>
    <dgm:pt modelId="{8D1E486B-5079-4FBB-9B8D-A953DDB6502A}" type="sibTrans" cxnId="{6E0636F8-6556-43AF-B4AD-EC449E2F06BB}">
      <dgm:prSet/>
      <dgm:spPr/>
      <dgm:t>
        <a:bodyPr/>
        <a:lstStyle/>
        <a:p>
          <a:endParaRPr lang="ru-RU"/>
        </a:p>
      </dgm:t>
    </dgm:pt>
    <dgm:pt modelId="{BCA65C86-1C82-4DEB-A518-500209A59CD5}">
      <dgm:prSet phldrT="[Текст]"/>
      <dgm:spPr/>
      <dgm:t>
        <a:bodyPr/>
        <a:lstStyle/>
        <a:p>
          <a:r>
            <a:rPr lang="ru-RU" b="1" dirty="0" smtClean="0"/>
            <a:t>в аудитории для подготовки могут делать записи на бланк - карточке для устного ответа</a:t>
          </a:r>
          <a:endParaRPr lang="ru-RU" b="1" dirty="0"/>
        </a:p>
      </dgm:t>
    </dgm:pt>
    <dgm:pt modelId="{83CD86FF-2878-4FFD-8AAF-ED64C2102928}" type="parTrans" cxnId="{3791E637-D7DC-4AD9-B927-ABFF76988ACE}">
      <dgm:prSet/>
      <dgm:spPr/>
      <dgm:t>
        <a:bodyPr/>
        <a:lstStyle/>
        <a:p>
          <a:endParaRPr lang="ru-RU"/>
        </a:p>
      </dgm:t>
    </dgm:pt>
    <dgm:pt modelId="{9300A2ED-8D60-49D2-A0A4-040760A8BC14}" type="sibTrans" cxnId="{3791E637-D7DC-4AD9-B927-ABFF76988ACE}">
      <dgm:prSet/>
      <dgm:spPr/>
      <dgm:t>
        <a:bodyPr/>
        <a:lstStyle/>
        <a:p>
          <a:endParaRPr lang="ru-RU"/>
        </a:p>
      </dgm:t>
    </dgm:pt>
    <dgm:pt modelId="{E1F6C843-3A75-4A41-9D07-6458143A344A}">
      <dgm:prSet phldrT="[Текст]"/>
      <dgm:spPr/>
      <dgm:t>
        <a:bodyPr/>
        <a:lstStyle/>
        <a:p>
          <a:r>
            <a:rPr lang="ru-RU" b="1" dirty="0" smtClean="0"/>
            <a:t>взять свои записи в аудиторию для устного ответа</a:t>
          </a:r>
          <a:endParaRPr lang="ru-RU" b="1" dirty="0"/>
        </a:p>
      </dgm:t>
    </dgm:pt>
    <dgm:pt modelId="{7AD895E0-6654-4FE4-BF64-8F6AFA4DBC50}" type="parTrans" cxnId="{E26651EC-93F6-446B-BF58-46F7EE24F517}">
      <dgm:prSet/>
      <dgm:spPr/>
      <dgm:t>
        <a:bodyPr/>
        <a:lstStyle/>
        <a:p>
          <a:endParaRPr lang="ru-RU"/>
        </a:p>
      </dgm:t>
    </dgm:pt>
    <dgm:pt modelId="{9C1C767B-70FD-4939-AD12-E8F1062BAF0E}" type="sibTrans" cxnId="{E26651EC-93F6-446B-BF58-46F7EE24F517}">
      <dgm:prSet/>
      <dgm:spPr/>
      <dgm:t>
        <a:bodyPr/>
        <a:lstStyle/>
        <a:p>
          <a:endParaRPr lang="ru-RU"/>
        </a:p>
      </dgm:t>
    </dgm:pt>
    <dgm:pt modelId="{DCA34672-2407-444C-8F51-314766C7C42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Участники </a:t>
          </a:r>
        </a:p>
        <a:p>
          <a:r>
            <a:rPr lang="ru-RU" sz="1800" b="1" dirty="0" smtClean="0">
              <a:solidFill>
                <a:schemeClr val="tx1"/>
              </a:solidFill>
            </a:rPr>
            <a:t>ГИА</a:t>
          </a:r>
          <a:endParaRPr lang="ru-RU" sz="1800" b="1" dirty="0"/>
        </a:p>
      </dgm:t>
    </dgm:pt>
    <dgm:pt modelId="{A396530B-573B-4572-844D-5D5D521B564D}" type="parTrans" cxnId="{52AF9788-698B-4CA8-9E16-B3BA2F306380}">
      <dgm:prSet/>
      <dgm:spPr/>
      <dgm:t>
        <a:bodyPr/>
        <a:lstStyle/>
        <a:p>
          <a:endParaRPr lang="ru-RU"/>
        </a:p>
      </dgm:t>
    </dgm:pt>
    <dgm:pt modelId="{B6365354-AEF8-4223-8C37-6E3DB1BCC222}" type="sibTrans" cxnId="{52AF9788-698B-4CA8-9E16-B3BA2F306380}">
      <dgm:prSet/>
      <dgm:spPr/>
      <dgm:t>
        <a:bodyPr/>
        <a:lstStyle/>
        <a:p>
          <a:endParaRPr lang="ru-RU"/>
        </a:p>
      </dgm:t>
    </dgm:pt>
    <dgm:pt modelId="{DB60E6E7-6217-4BDD-A564-60573CDDA84A}">
      <dgm:prSet phldrT="[Текст]"/>
      <dgm:spPr/>
      <dgm:t>
        <a:bodyPr/>
        <a:lstStyle/>
        <a:p>
          <a:r>
            <a:rPr lang="ru-RU" b="1" dirty="0" smtClean="0"/>
            <a:t>войдя в аудиторию называют свой индивидуальный цифровой код, считывая его с бланк - карточки</a:t>
          </a:r>
          <a:endParaRPr lang="ru-RU" b="1" dirty="0"/>
        </a:p>
      </dgm:t>
    </dgm:pt>
    <dgm:pt modelId="{07D2573E-4816-4D6D-9327-196AAE04C88F}" type="parTrans" cxnId="{9AF1B5B6-953E-4A08-BFB8-DBF818EBAA96}">
      <dgm:prSet/>
      <dgm:spPr/>
      <dgm:t>
        <a:bodyPr/>
        <a:lstStyle/>
        <a:p>
          <a:endParaRPr lang="ru-RU"/>
        </a:p>
      </dgm:t>
    </dgm:pt>
    <dgm:pt modelId="{89961551-23F8-417E-B557-4D95F0396C5D}" type="sibTrans" cxnId="{9AF1B5B6-953E-4A08-BFB8-DBF818EBAA96}">
      <dgm:prSet/>
      <dgm:spPr/>
      <dgm:t>
        <a:bodyPr/>
        <a:lstStyle/>
        <a:p>
          <a:endParaRPr lang="ru-RU"/>
        </a:p>
      </dgm:t>
    </dgm:pt>
    <dgm:pt modelId="{3B586AAE-D7A5-4334-981F-0EAFF851BC8F}">
      <dgm:prSet phldrT="[Текст]"/>
      <dgm:spPr/>
      <dgm:t>
        <a:bodyPr/>
        <a:lstStyle/>
        <a:p>
          <a:r>
            <a:rPr lang="ru-RU" b="1" dirty="0" smtClean="0"/>
            <a:t>выполняют задание в паре с экзаменатором</a:t>
          </a:r>
          <a:endParaRPr lang="ru-RU" b="1" dirty="0"/>
        </a:p>
      </dgm:t>
    </dgm:pt>
    <dgm:pt modelId="{2DA0A6D9-B0D7-45C1-AE8B-ABB03E3F7D4C}" type="parTrans" cxnId="{68D0634F-228A-4DFB-89A7-5256883FDBDC}">
      <dgm:prSet/>
      <dgm:spPr/>
      <dgm:t>
        <a:bodyPr/>
        <a:lstStyle/>
        <a:p>
          <a:endParaRPr lang="ru-RU"/>
        </a:p>
      </dgm:t>
    </dgm:pt>
    <dgm:pt modelId="{9CBC5E8E-CE13-4F4F-9634-331E112F22DF}" type="sibTrans" cxnId="{68D0634F-228A-4DFB-89A7-5256883FDBDC}">
      <dgm:prSet/>
      <dgm:spPr/>
      <dgm:t>
        <a:bodyPr/>
        <a:lstStyle/>
        <a:p>
          <a:endParaRPr lang="ru-RU"/>
        </a:p>
      </dgm:t>
    </dgm:pt>
    <dgm:pt modelId="{D7FABB93-23F0-4A09-840D-BBF7C00EBDC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Экзаменатор-собеседник</a:t>
          </a:r>
          <a:endParaRPr lang="ru-RU" sz="1800" b="1" dirty="0">
            <a:solidFill>
              <a:schemeClr val="tx1"/>
            </a:solidFill>
          </a:endParaRPr>
        </a:p>
      </dgm:t>
    </dgm:pt>
    <dgm:pt modelId="{615943D0-A0DC-4EB5-B892-668C78D4807D}" type="parTrans" cxnId="{2739EF4C-303D-4AF7-9DC3-C05E03735C9E}">
      <dgm:prSet/>
      <dgm:spPr/>
      <dgm:t>
        <a:bodyPr/>
        <a:lstStyle/>
        <a:p>
          <a:endParaRPr lang="ru-RU"/>
        </a:p>
      </dgm:t>
    </dgm:pt>
    <dgm:pt modelId="{501F64DE-B88C-4007-A310-AFA08B88679B}" type="sibTrans" cxnId="{2739EF4C-303D-4AF7-9DC3-C05E03735C9E}">
      <dgm:prSet/>
      <dgm:spPr/>
      <dgm:t>
        <a:bodyPr/>
        <a:lstStyle/>
        <a:p>
          <a:endParaRPr lang="ru-RU"/>
        </a:p>
      </dgm:t>
    </dgm:pt>
    <dgm:pt modelId="{3AF0DF0F-ED4E-4DE3-96D8-EDC5EEBE2BEA}">
      <dgm:prSet phldrT="[Текст]"/>
      <dgm:spPr/>
      <dgm:t>
        <a:bodyPr/>
        <a:lstStyle/>
        <a:p>
          <a:r>
            <a:rPr lang="ru-RU" b="1" dirty="0" smtClean="0"/>
            <a:t>Производит запись на аудионоситель по схеме</a:t>
          </a:r>
          <a:endParaRPr lang="ru-RU" b="1" dirty="0"/>
        </a:p>
      </dgm:t>
    </dgm:pt>
    <dgm:pt modelId="{6817F90B-459E-4244-A510-46CF28195E71}" type="parTrans" cxnId="{C362DCE7-FF7E-4036-AC89-E40F392E024E}">
      <dgm:prSet/>
      <dgm:spPr/>
      <dgm:t>
        <a:bodyPr/>
        <a:lstStyle/>
        <a:p>
          <a:endParaRPr lang="ru-RU"/>
        </a:p>
      </dgm:t>
    </dgm:pt>
    <dgm:pt modelId="{9A7279A1-B6EB-4518-AC53-169B17BA0D75}" type="sibTrans" cxnId="{C362DCE7-FF7E-4036-AC89-E40F392E024E}">
      <dgm:prSet/>
      <dgm:spPr/>
      <dgm:t>
        <a:bodyPr/>
        <a:lstStyle/>
        <a:p>
          <a:endParaRPr lang="ru-RU"/>
        </a:p>
      </dgm:t>
    </dgm:pt>
    <dgm:pt modelId="{F7BBBD50-9294-40B9-897E-852345BBCC2C}">
      <dgm:prSet phldrT="[Текст]"/>
      <dgm:spPr/>
      <dgm:t>
        <a:bodyPr/>
        <a:lstStyle/>
        <a:p>
          <a:r>
            <a:rPr lang="ru-RU" b="1" dirty="0" smtClean="0"/>
            <a:t>Схема</a:t>
          </a:r>
          <a:endParaRPr lang="ru-RU" b="1" dirty="0"/>
        </a:p>
      </dgm:t>
    </dgm:pt>
    <dgm:pt modelId="{26BF4136-5DB0-4E76-8433-03E905D61997}" type="parTrans" cxnId="{17A623CD-42D0-4CD0-852C-E8204F55B70F}">
      <dgm:prSet/>
      <dgm:spPr/>
      <dgm:t>
        <a:bodyPr/>
        <a:lstStyle/>
        <a:p>
          <a:endParaRPr lang="ru-RU"/>
        </a:p>
      </dgm:t>
    </dgm:pt>
    <dgm:pt modelId="{4760C810-F9C6-42EA-9628-E634633CBFF9}" type="sibTrans" cxnId="{17A623CD-42D0-4CD0-852C-E8204F55B70F}">
      <dgm:prSet/>
      <dgm:spPr/>
      <dgm:t>
        <a:bodyPr/>
        <a:lstStyle/>
        <a:p>
          <a:endParaRPr lang="ru-RU"/>
        </a:p>
      </dgm:t>
    </dgm:pt>
    <dgm:pt modelId="{65DAC58C-94C4-4298-A244-DA9F8D7719EB}" type="pres">
      <dgm:prSet presAssocID="{D7DEE4A2-1860-4E40-B1EF-456121B218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1355C4-E7D9-4270-BF7B-D51D45A80CBE}" type="pres">
      <dgm:prSet presAssocID="{D5E2301E-3388-4A4D-A396-290BD4E7A274}" presName="composite" presStyleCnt="0"/>
      <dgm:spPr/>
    </dgm:pt>
    <dgm:pt modelId="{8D4D0A9A-1E30-45CD-B48C-CD628155DBAA}" type="pres">
      <dgm:prSet presAssocID="{D5E2301E-3388-4A4D-A396-290BD4E7A27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2BA4B-C67E-4DF9-90B6-748EB0B004E8}" type="pres">
      <dgm:prSet presAssocID="{D5E2301E-3388-4A4D-A396-290BD4E7A27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3DFC2-82E8-4CBF-BA35-C0E2E722CA64}" type="pres">
      <dgm:prSet presAssocID="{8D1E486B-5079-4FBB-9B8D-A953DDB6502A}" presName="sp" presStyleCnt="0"/>
      <dgm:spPr/>
    </dgm:pt>
    <dgm:pt modelId="{3F19E359-913B-4360-BF82-9137B232C0BD}" type="pres">
      <dgm:prSet presAssocID="{DCA34672-2407-444C-8F51-314766C7C420}" presName="composite" presStyleCnt="0"/>
      <dgm:spPr/>
    </dgm:pt>
    <dgm:pt modelId="{52C3A46D-5ED1-4FBA-A588-DFABA54623FF}" type="pres">
      <dgm:prSet presAssocID="{DCA34672-2407-444C-8F51-314766C7C42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B6367-3BE5-4C3C-A129-AFE18ADDF9D3}" type="pres">
      <dgm:prSet presAssocID="{DCA34672-2407-444C-8F51-314766C7C42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CEF0E-33C8-49BA-8A4E-BAF9B722B924}" type="pres">
      <dgm:prSet presAssocID="{B6365354-AEF8-4223-8C37-6E3DB1BCC222}" presName="sp" presStyleCnt="0"/>
      <dgm:spPr/>
    </dgm:pt>
    <dgm:pt modelId="{81C5B1D4-EFF8-49C3-BDCA-C58A410AE934}" type="pres">
      <dgm:prSet presAssocID="{D7FABB93-23F0-4A09-840D-BBF7C00EBDC0}" presName="composite" presStyleCnt="0"/>
      <dgm:spPr/>
    </dgm:pt>
    <dgm:pt modelId="{6F41A1B7-C285-4713-96CB-A03536FE1944}" type="pres">
      <dgm:prSet presAssocID="{D7FABB93-23F0-4A09-840D-BBF7C00EBDC0}" presName="parentText" presStyleLbl="alignNode1" presStyleIdx="2" presStyleCnt="3" custScaleX="1195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07E52-BD5A-4C51-99AD-BE4320D1DEF4}" type="pres">
      <dgm:prSet presAssocID="{D7FABB93-23F0-4A09-840D-BBF7C00EBDC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BE1F2B-CD35-4962-A065-7DE8985A7BAE}" type="presOf" srcId="{D7DEE4A2-1860-4E40-B1EF-456121B21843}" destId="{65DAC58C-94C4-4298-A244-DA9F8D7719EB}" srcOrd="0" destOrd="0" presId="urn:microsoft.com/office/officeart/2005/8/layout/chevron2"/>
    <dgm:cxn modelId="{F3FE54FF-F40B-4801-967A-FED6572839C6}" type="presOf" srcId="{D7FABB93-23F0-4A09-840D-BBF7C00EBDC0}" destId="{6F41A1B7-C285-4713-96CB-A03536FE1944}" srcOrd="0" destOrd="0" presId="urn:microsoft.com/office/officeart/2005/8/layout/chevron2"/>
    <dgm:cxn modelId="{16012DFC-5934-45B6-8CBE-99D14444EA61}" type="presOf" srcId="{D5E2301E-3388-4A4D-A396-290BD4E7A274}" destId="{8D4D0A9A-1E30-45CD-B48C-CD628155DBAA}" srcOrd="0" destOrd="0" presId="urn:microsoft.com/office/officeart/2005/8/layout/chevron2"/>
    <dgm:cxn modelId="{17A623CD-42D0-4CD0-852C-E8204F55B70F}" srcId="{D7FABB93-23F0-4A09-840D-BBF7C00EBDC0}" destId="{F7BBBD50-9294-40B9-897E-852345BBCC2C}" srcOrd="1" destOrd="0" parTransId="{26BF4136-5DB0-4E76-8433-03E905D61997}" sibTransId="{4760C810-F9C6-42EA-9628-E634633CBFF9}"/>
    <dgm:cxn modelId="{2739EF4C-303D-4AF7-9DC3-C05E03735C9E}" srcId="{D7DEE4A2-1860-4E40-B1EF-456121B21843}" destId="{D7FABB93-23F0-4A09-840D-BBF7C00EBDC0}" srcOrd="2" destOrd="0" parTransId="{615943D0-A0DC-4EB5-B892-668C78D4807D}" sibTransId="{501F64DE-B88C-4007-A310-AFA08B88679B}"/>
    <dgm:cxn modelId="{C362DCE7-FF7E-4036-AC89-E40F392E024E}" srcId="{D7FABB93-23F0-4A09-840D-BBF7C00EBDC0}" destId="{3AF0DF0F-ED4E-4DE3-96D8-EDC5EEBE2BEA}" srcOrd="0" destOrd="0" parTransId="{6817F90B-459E-4244-A510-46CF28195E71}" sibTransId="{9A7279A1-B6EB-4518-AC53-169B17BA0D75}"/>
    <dgm:cxn modelId="{E211065F-E06D-4300-8EF0-B9D51EC5EDE8}" type="presOf" srcId="{DB60E6E7-6217-4BDD-A564-60573CDDA84A}" destId="{02EB6367-3BE5-4C3C-A129-AFE18ADDF9D3}" srcOrd="0" destOrd="0" presId="urn:microsoft.com/office/officeart/2005/8/layout/chevron2"/>
    <dgm:cxn modelId="{E26651EC-93F6-446B-BF58-46F7EE24F517}" srcId="{D5E2301E-3388-4A4D-A396-290BD4E7A274}" destId="{E1F6C843-3A75-4A41-9D07-6458143A344A}" srcOrd="1" destOrd="0" parTransId="{7AD895E0-6654-4FE4-BF64-8F6AFA4DBC50}" sibTransId="{9C1C767B-70FD-4939-AD12-E8F1062BAF0E}"/>
    <dgm:cxn modelId="{9AF1B5B6-953E-4A08-BFB8-DBF818EBAA96}" srcId="{DCA34672-2407-444C-8F51-314766C7C420}" destId="{DB60E6E7-6217-4BDD-A564-60573CDDA84A}" srcOrd="0" destOrd="0" parTransId="{07D2573E-4816-4D6D-9327-196AAE04C88F}" sibTransId="{89961551-23F8-417E-B557-4D95F0396C5D}"/>
    <dgm:cxn modelId="{ADF72448-7D88-42E5-BB6F-E142B70493D5}" type="presOf" srcId="{3B586AAE-D7A5-4334-981F-0EAFF851BC8F}" destId="{02EB6367-3BE5-4C3C-A129-AFE18ADDF9D3}" srcOrd="0" destOrd="1" presId="urn:microsoft.com/office/officeart/2005/8/layout/chevron2"/>
    <dgm:cxn modelId="{3791E637-D7DC-4AD9-B927-ABFF76988ACE}" srcId="{D5E2301E-3388-4A4D-A396-290BD4E7A274}" destId="{BCA65C86-1C82-4DEB-A518-500209A59CD5}" srcOrd="0" destOrd="0" parTransId="{83CD86FF-2878-4FFD-8AAF-ED64C2102928}" sibTransId="{9300A2ED-8D60-49D2-A0A4-040760A8BC14}"/>
    <dgm:cxn modelId="{8A0CB50D-2AED-46AF-B601-F6591D93949F}" type="presOf" srcId="{3AF0DF0F-ED4E-4DE3-96D8-EDC5EEBE2BEA}" destId="{41107E52-BD5A-4C51-99AD-BE4320D1DEF4}" srcOrd="0" destOrd="0" presId="urn:microsoft.com/office/officeart/2005/8/layout/chevron2"/>
    <dgm:cxn modelId="{FDB353FD-7BA3-4DFA-90E8-960AF3C18228}" type="presOf" srcId="{E1F6C843-3A75-4A41-9D07-6458143A344A}" destId="{C082BA4B-C67E-4DF9-90B6-748EB0B004E8}" srcOrd="0" destOrd="1" presId="urn:microsoft.com/office/officeart/2005/8/layout/chevron2"/>
    <dgm:cxn modelId="{6E0636F8-6556-43AF-B4AD-EC449E2F06BB}" srcId="{D7DEE4A2-1860-4E40-B1EF-456121B21843}" destId="{D5E2301E-3388-4A4D-A396-290BD4E7A274}" srcOrd="0" destOrd="0" parTransId="{98F4379A-5305-497B-BF0A-D909A91C7FE5}" sibTransId="{8D1E486B-5079-4FBB-9B8D-A953DDB6502A}"/>
    <dgm:cxn modelId="{E563681A-BFAE-415F-B8E6-A5731249BA13}" type="presOf" srcId="{BCA65C86-1C82-4DEB-A518-500209A59CD5}" destId="{C082BA4B-C67E-4DF9-90B6-748EB0B004E8}" srcOrd="0" destOrd="0" presId="urn:microsoft.com/office/officeart/2005/8/layout/chevron2"/>
    <dgm:cxn modelId="{24E08675-ED7F-47F6-B1C5-DF6BD1850DFF}" type="presOf" srcId="{DCA34672-2407-444C-8F51-314766C7C420}" destId="{52C3A46D-5ED1-4FBA-A588-DFABA54623FF}" srcOrd="0" destOrd="0" presId="urn:microsoft.com/office/officeart/2005/8/layout/chevron2"/>
    <dgm:cxn modelId="{54755221-ACFA-4479-8BBD-03B5C4677D49}" type="presOf" srcId="{F7BBBD50-9294-40B9-897E-852345BBCC2C}" destId="{41107E52-BD5A-4C51-99AD-BE4320D1DEF4}" srcOrd="0" destOrd="1" presId="urn:microsoft.com/office/officeart/2005/8/layout/chevron2"/>
    <dgm:cxn modelId="{52AF9788-698B-4CA8-9E16-B3BA2F306380}" srcId="{D7DEE4A2-1860-4E40-B1EF-456121B21843}" destId="{DCA34672-2407-444C-8F51-314766C7C420}" srcOrd="1" destOrd="0" parTransId="{A396530B-573B-4572-844D-5D5D521B564D}" sibTransId="{B6365354-AEF8-4223-8C37-6E3DB1BCC222}"/>
    <dgm:cxn modelId="{68D0634F-228A-4DFB-89A7-5256883FDBDC}" srcId="{DCA34672-2407-444C-8F51-314766C7C420}" destId="{3B586AAE-D7A5-4334-981F-0EAFF851BC8F}" srcOrd="1" destOrd="0" parTransId="{2DA0A6D9-B0D7-45C1-AE8B-ABB03E3F7D4C}" sibTransId="{9CBC5E8E-CE13-4F4F-9634-331E112F22DF}"/>
    <dgm:cxn modelId="{330384BA-A644-4A3A-9EF5-B9A0328C5007}" type="presParOf" srcId="{65DAC58C-94C4-4298-A244-DA9F8D7719EB}" destId="{601355C4-E7D9-4270-BF7B-D51D45A80CBE}" srcOrd="0" destOrd="0" presId="urn:microsoft.com/office/officeart/2005/8/layout/chevron2"/>
    <dgm:cxn modelId="{EAC571C8-047C-4ECF-A042-8EDB1AE71C5A}" type="presParOf" srcId="{601355C4-E7D9-4270-BF7B-D51D45A80CBE}" destId="{8D4D0A9A-1E30-45CD-B48C-CD628155DBAA}" srcOrd="0" destOrd="0" presId="urn:microsoft.com/office/officeart/2005/8/layout/chevron2"/>
    <dgm:cxn modelId="{AC47815D-4500-48EF-B28B-129661F89B02}" type="presParOf" srcId="{601355C4-E7D9-4270-BF7B-D51D45A80CBE}" destId="{C082BA4B-C67E-4DF9-90B6-748EB0B004E8}" srcOrd="1" destOrd="0" presId="urn:microsoft.com/office/officeart/2005/8/layout/chevron2"/>
    <dgm:cxn modelId="{FB47D1D2-0A63-492B-AD43-8582026C1ADA}" type="presParOf" srcId="{65DAC58C-94C4-4298-A244-DA9F8D7719EB}" destId="{0923DFC2-82E8-4CBF-BA35-C0E2E722CA64}" srcOrd="1" destOrd="0" presId="urn:microsoft.com/office/officeart/2005/8/layout/chevron2"/>
    <dgm:cxn modelId="{76463267-376F-41EE-9670-F6484B11BF88}" type="presParOf" srcId="{65DAC58C-94C4-4298-A244-DA9F8D7719EB}" destId="{3F19E359-913B-4360-BF82-9137B232C0BD}" srcOrd="2" destOrd="0" presId="urn:microsoft.com/office/officeart/2005/8/layout/chevron2"/>
    <dgm:cxn modelId="{66F4AA36-956F-4423-8796-4E940B851C45}" type="presParOf" srcId="{3F19E359-913B-4360-BF82-9137B232C0BD}" destId="{52C3A46D-5ED1-4FBA-A588-DFABA54623FF}" srcOrd="0" destOrd="0" presId="urn:microsoft.com/office/officeart/2005/8/layout/chevron2"/>
    <dgm:cxn modelId="{31D15708-6E3E-44F9-B591-33D33A05A93A}" type="presParOf" srcId="{3F19E359-913B-4360-BF82-9137B232C0BD}" destId="{02EB6367-3BE5-4C3C-A129-AFE18ADDF9D3}" srcOrd="1" destOrd="0" presId="urn:microsoft.com/office/officeart/2005/8/layout/chevron2"/>
    <dgm:cxn modelId="{0E423B98-E94A-492E-9AFD-9526035055E6}" type="presParOf" srcId="{65DAC58C-94C4-4298-A244-DA9F8D7719EB}" destId="{793CEF0E-33C8-49BA-8A4E-BAF9B722B924}" srcOrd="3" destOrd="0" presId="urn:microsoft.com/office/officeart/2005/8/layout/chevron2"/>
    <dgm:cxn modelId="{C40EFAD4-87AD-42CF-8852-B8B3611F08F1}" type="presParOf" srcId="{65DAC58C-94C4-4298-A244-DA9F8D7719EB}" destId="{81C5B1D4-EFF8-49C3-BDCA-C58A410AE934}" srcOrd="4" destOrd="0" presId="urn:microsoft.com/office/officeart/2005/8/layout/chevron2"/>
    <dgm:cxn modelId="{8A360436-0F32-4BEA-A704-4B06C1A97566}" type="presParOf" srcId="{81C5B1D4-EFF8-49C3-BDCA-C58A410AE934}" destId="{6F41A1B7-C285-4713-96CB-A03536FE1944}" srcOrd="0" destOrd="0" presId="urn:microsoft.com/office/officeart/2005/8/layout/chevron2"/>
    <dgm:cxn modelId="{B08161D1-23EA-4971-9FA9-86EAA85092C0}" type="presParOf" srcId="{81C5B1D4-EFF8-49C3-BDCA-C58A410AE934}" destId="{41107E52-BD5A-4C51-99AD-BE4320D1DE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BC983A-D01C-4D90-9F80-462304296EBF}">
      <dsp:nvSpPr>
        <dsp:cNvPr id="0" name=""/>
        <dsp:cNvSpPr/>
      </dsp:nvSpPr>
      <dsp:spPr>
        <a:xfrm>
          <a:off x="5091949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14.06.12</a:t>
          </a:r>
          <a:endParaRPr lang="ru-RU" sz="2800" b="1" kern="1200" dirty="0"/>
        </a:p>
      </dsp:txBody>
      <dsp:txXfrm>
        <a:off x="5091949" y="33995"/>
        <a:ext cx="1119113" cy="1119113"/>
      </dsp:txXfrm>
    </dsp:sp>
    <dsp:sp modelId="{51569B50-E522-415D-8D14-BD44809A84EE}">
      <dsp:nvSpPr>
        <dsp:cNvPr id="0" name=""/>
        <dsp:cNvSpPr/>
      </dsp:nvSpPr>
      <dsp:spPr>
        <a:xfrm>
          <a:off x="2457128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D57BAD-4DAF-4384-A66A-655169FBE7B4}">
      <dsp:nvSpPr>
        <dsp:cNvPr id="0" name=""/>
        <dsp:cNvSpPr/>
      </dsp:nvSpPr>
      <dsp:spPr>
        <a:xfrm>
          <a:off x="5768706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дни</a:t>
          </a:r>
          <a:endParaRPr lang="ru-RU" sz="2800" b="1" kern="1200" dirty="0"/>
        </a:p>
      </dsp:txBody>
      <dsp:txXfrm>
        <a:off x="5768706" y="2116836"/>
        <a:ext cx="1119113" cy="1119113"/>
      </dsp:txXfrm>
    </dsp:sp>
    <dsp:sp modelId="{15196A65-C5CC-4E8A-BC23-B274ED84691B}">
      <dsp:nvSpPr>
        <dsp:cNvPr id="0" name=""/>
        <dsp:cNvSpPr/>
      </dsp:nvSpPr>
      <dsp:spPr>
        <a:xfrm>
          <a:off x="2457128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9E12DA-AE27-4000-9107-FE4F716D12CD}">
      <dsp:nvSpPr>
        <dsp:cNvPr id="0" name=""/>
        <dsp:cNvSpPr/>
      </dsp:nvSpPr>
      <dsp:spPr>
        <a:xfrm>
          <a:off x="3996935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18.06.12</a:t>
          </a:r>
          <a:endParaRPr lang="ru-RU" sz="2800" b="1" kern="1200" dirty="0"/>
        </a:p>
      </dsp:txBody>
      <dsp:txXfrm>
        <a:off x="3996935" y="3404103"/>
        <a:ext cx="1119113" cy="1119113"/>
      </dsp:txXfrm>
    </dsp:sp>
    <dsp:sp modelId="{70DD1404-6B79-40CC-8579-38B82B476D35}">
      <dsp:nvSpPr>
        <dsp:cNvPr id="0" name=""/>
        <dsp:cNvSpPr/>
      </dsp:nvSpPr>
      <dsp:spPr>
        <a:xfrm>
          <a:off x="2457128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DD900C-0424-4755-94A3-A4F2A9FC0055}">
      <dsp:nvSpPr>
        <dsp:cNvPr id="0" name=""/>
        <dsp:cNvSpPr/>
      </dsp:nvSpPr>
      <dsp:spPr>
        <a:xfrm>
          <a:off x="1341780" y="2116836"/>
          <a:ext cx="2885879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примерные</a:t>
          </a:r>
          <a:endParaRPr lang="ru-RU" sz="2800" b="1" kern="1200" dirty="0"/>
        </a:p>
      </dsp:txBody>
      <dsp:txXfrm>
        <a:off x="1341780" y="2116836"/>
        <a:ext cx="2885879" cy="1119113"/>
      </dsp:txXfrm>
    </dsp:sp>
    <dsp:sp modelId="{5E79ABF0-3F1D-47F3-99CF-E7D685FFAB28}">
      <dsp:nvSpPr>
        <dsp:cNvPr id="0" name=""/>
        <dsp:cNvSpPr/>
      </dsp:nvSpPr>
      <dsp:spPr>
        <a:xfrm>
          <a:off x="2457128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EA82F0-22A9-4CD1-8212-9EDAAB4FF780}">
      <dsp:nvSpPr>
        <dsp:cNvPr id="0" name=""/>
        <dsp:cNvSpPr/>
      </dsp:nvSpPr>
      <dsp:spPr>
        <a:xfrm>
          <a:off x="2901920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1.06.12</a:t>
          </a:r>
          <a:endParaRPr lang="ru-RU" sz="2800" b="1" kern="1200" dirty="0"/>
        </a:p>
      </dsp:txBody>
      <dsp:txXfrm>
        <a:off x="2901920" y="33995"/>
        <a:ext cx="1119113" cy="1119113"/>
      </dsp:txXfrm>
    </dsp:sp>
    <dsp:sp modelId="{8D614D5E-B81B-4FB0-8250-3E31FE66C8D3}">
      <dsp:nvSpPr>
        <dsp:cNvPr id="0" name=""/>
        <dsp:cNvSpPr/>
      </dsp:nvSpPr>
      <dsp:spPr>
        <a:xfrm>
          <a:off x="2457128" y="1347"/>
          <a:ext cx="4198726" cy="4198726"/>
        </a:xfrm>
        <a:prstGeom prst="circularArrow">
          <a:avLst>
            <a:gd name="adj1" fmla="val 5197"/>
            <a:gd name="adj2" fmla="val 335716"/>
            <a:gd name="adj3" fmla="val 16866515"/>
            <a:gd name="adj4" fmla="val 15197769"/>
            <a:gd name="adj5" fmla="val 6064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44F9E2-24F9-4A52-A701-A8CA3E7E2AE4}">
      <dsp:nvSpPr>
        <dsp:cNvPr id="0" name=""/>
        <dsp:cNvSpPr/>
      </dsp:nvSpPr>
      <dsp:spPr>
        <a:xfrm>
          <a:off x="0" y="798839"/>
          <a:ext cx="91440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960A8-BC0B-4FB4-BD0F-F31375379739}">
      <dsp:nvSpPr>
        <dsp:cNvPr id="0" name=""/>
        <dsp:cNvSpPr/>
      </dsp:nvSpPr>
      <dsp:spPr>
        <a:xfrm>
          <a:off x="415230" y="31319"/>
          <a:ext cx="8721990" cy="1535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Социально-бытовая сфера общения: общение в семье и в школе, отношения с друзьями и сверстниками</a:t>
          </a:r>
          <a:endParaRPr lang="ru-RU" sz="2000" kern="1200" dirty="0"/>
        </a:p>
      </dsp:txBody>
      <dsp:txXfrm>
        <a:off x="415230" y="31319"/>
        <a:ext cx="8721990" cy="1535040"/>
      </dsp:txXfrm>
    </dsp:sp>
    <dsp:sp modelId="{A5AD5A14-A32E-4CB6-97FB-AC1B8B751818}">
      <dsp:nvSpPr>
        <dsp:cNvPr id="0" name=""/>
        <dsp:cNvSpPr/>
      </dsp:nvSpPr>
      <dsp:spPr>
        <a:xfrm>
          <a:off x="0" y="3157559"/>
          <a:ext cx="91440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1345B-B0E6-488B-B565-F3EE563A6A5C}">
      <dsp:nvSpPr>
        <dsp:cNvPr id="0" name=""/>
        <dsp:cNvSpPr/>
      </dsp:nvSpPr>
      <dsp:spPr>
        <a:xfrm>
          <a:off x="415230" y="2390040"/>
          <a:ext cx="8721990" cy="1535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Социально – культурная сфера общения: досуг и увлечения молодёжи, страны изучаемого языка; родная страна, выдающиеся люди и их вклад в мировую культуру и науку, природа и проблемы экологии; здоровый образ жизни ;</a:t>
          </a:r>
          <a:endParaRPr lang="ru-RU" sz="2000" kern="1200" dirty="0"/>
        </a:p>
      </dsp:txBody>
      <dsp:txXfrm>
        <a:off x="415230" y="2390040"/>
        <a:ext cx="8721990" cy="1535040"/>
      </dsp:txXfrm>
    </dsp:sp>
    <dsp:sp modelId="{E9CF2AF9-9F68-4995-9A14-FD9407B7C8A9}">
      <dsp:nvSpPr>
        <dsp:cNvPr id="0" name=""/>
        <dsp:cNvSpPr/>
      </dsp:nvSpPr>
      <dsp:spPr>
        <a:xfrm>
          <a:off x="0" y="5516280"/>
          <a:ext cx="91440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4287F-3AB3-4C12-9FC7-E20B9ADCEC10}">
      <dsp:nvSpPr>
        <dsp:cNvPr id="0" name=""/>
        <dsp:cNvSpPr/>
      </dsp:nvSpPr>
      <dsp:spPr>
        <a:xfrm>
          <a:off x="457200" y="4748760"/>
          <a:ext cx="6400800" cy="1535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Учебно-трудовая сфера общения: проблема выбора профессии и роль иностранного языка</a:t>
          </a:r>
          <a:endParaRPr lang="ru-RU" sz="2000" kern="1200" dirty="0"/>
        </a:p>
      </dsp:txBody>
      <dsp:txXfrm>
        <a:off x="457200" y="4748760"/>
        <a:ext cx="6400800" cy="15350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B90497-52D5-44DE-95E4-EF7AE9D1E242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BB0F0-68C9-407E-B2DD-C469716E7AF0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Длительность 126 минут + 10 минут на подготовку к устной части</a:t>
          </a:r>
          <a:endParaRPr lang="ru-RU" sz="2000" b="1" kern="1200" dirty="0"/>
        </a:p>
      </dsp:txBody>
      <dsp:txXfrm>
        <a:off x="3775352" y="455027"/>
        <a:ext cx="2941875" cy="1071380"/>
      </dsp:txXfrm>
    </dsp:sp>
    <dsp:sp modelId="{B7F03BF2-806E-4234-8C23-BC594AEE59DB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Длительность устной части = время ответа + время ожидания + время подготовки</a:t>
          </a:r>
          <a:endParaRPr lang="ru-RU" sz="2000" b="1" kern="1200" dirty="0"/>
        </a:p>
      </dsp:txBody>
      <dsp:txXfrm>
        <a:off x="3775352" y="1660330"/>
        <a:ext cx="2941875" cy="1071380"/>
      </dsp:txXfrm>
    </dsp:sp>
    <dsp:sp modelId="{407602B3-FAAB-4DCB-9277-88EBAB9DC607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Суммарное время экзамена не должно превышать  6 часов (360 минут)</a:t>
          </a:r>
          <a:endParaRPr lang="ru-RU" sz="2000" b="1" kern="1200" dirty="0"/>
        </a:p>
      </dsp:txBody>
      <dsp:txXfrm>
        <a:off x="3775352" y="2865632"/>
        <a:ext cx="2941875" cy="10713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25D95C-F52E-4267-9929-17B633752B9F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Потоки ожидающих и сдавших экзамен не должны пересекаться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0"/>
        <a:ext cx="5609536" cy="1357788"/>
      </dsp:txXfrm>
    </dsp:sp>
    <dsp:sp modelId="{BD47DBA8-65C7-42AC-AC72-0D2981E9EB27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Во время устного ответа экзаменуемого в аудитории не должно быть других учащихся, которые готовятся к ответу или ожидают своей очереди для получения задания по говорению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617219" y="1584087"/>
        <a:ext cx="5495377" cy="1357788"/>
      </dsp:txXfrm>
    </dsp:sp>
    <dsp:sp modelId="{91EEE4E2-BFA5-4621-B49B-259A5306E042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Все письменные и устные ответы  на задания разделов 4 и 5 оцениваются 2 независимыми экспертами. При необходимости может привлекаться и третий эксперт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234439" y="3168174"/>
        <a:ext cx="5495377" cy="1357788"/>
      </dsp:txXfrm>
    </dsp:sp>
    <dsp:sp modelId="{890DD431-1D27-4D46-A35D-9BED5047D3D4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</a:endParaRPr>
        </a:p>
      </dsp:txBody>
      <dsp:txXfrm>
        <a:off x="6112597" y="1029656"/>
        <a:ext cx="882562" cy="882562"/>
      </dsp:txXfrm>
    </dsp:sp>
    <dsp:sp modelId="{C5DDAE96-5B1B-4D8D-80B7-F898EF39EDC2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</a:endParaRPr>
        </a:p>
      </dsp:txBody>
      <dsp:txXfrm>
        <a:off x="6729817" y="2604691"/>
        <a:ext cx="882562" cy="882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3F3220-4DBC-4CDD-9C2F-9B8974BE9FE5}">
      <dsp:nvSpPr>
        <dsp:cNvPr id="0" name=""/>
        <dsp:cNvSpPr/>
      </dsp:nvSpPr>
      <dsp:spPr>
        <a:xfrm rot="2563687">
          <a:off x="2585374" y="3907708"/>
          <a:ext cx="838483" cy="58623"/>
        </a:xfrm>
        <a:custGeom>
          <a:avLst/>
          <a:gdLst/>
          <a:ahLst/>
          <a:cxnLst/>
          <a:rect l="0" t="0" r="0" b="0"/>
          <a:pathLst>
            <a:path>
              <a:moveTo>
                <a:pt x="0" y="29311"/>
              </a:moveTo>
              <a:lnTo>
                <a:pt x="838483" y="293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90161-60D3-4FEC-930D-71462A8BDFE3}">
      <dsp:nvSpPr>
        <dsp:cNvPr id="0" name=""/>
        <dsp:cNvSpPr/>
      </dsp:nvSpPr>
      <dsp:spPr>
        <a:xfrm>
          <a:off x="2696649" y="2756750"/>
          <a:ext cx="933326" cy="58623"/>
        </a:xfrm>
        <a:custGeom>
          <a:avLst/>
          <a:gdLst/>
          <a:ahLst/>
          <a:cxnLst/>
          <a:rect l="0" t="0" r="0" b="0"/>
          <a:pathLst>
            <a:path>
              <a:moveTo>
                <a:pt x="0" y="29311"/>
              </a:moveTo>
              <a:lnTo>
                <a:pt x="933326" y="293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EF89E-8FC0-4BC7-91E4-677A997CE9A7}">
      <dsp:nvSpPr>
        <dsp:cNvPr id="0" name=""/>
        <dsp:cNvSpPr/>
      </dsp:nvSpPr>
      <dsp:spPr>
        <a:xfrm rot="19036313">
          <a:off x="2585374" y="1605793"/>
          <a:ext cx="838483" cy="58623"/>
        </a:xfrm>
        <a:custGeom>
          <a:avLst/>
          <a:gdLst/>
          <a:ahLst/>
          <a:cxnLst/>
          <a:rect l="0" t="0" r="0" b="0"/>
          <a:pathLst>
            <a:path>
              <a:moveTo>
                <a:pt x="0" y="29311"/>
              </a:moveTo>
              <a:lnTo>
                <a:pt x="838483" y="293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99E31-4C53-4A98-A882-CF4C700FB79C}">
      <dsp:nvSpPr>
        <dsp:cNvPr id="0" name=""/>
        <dsp:cNvSpPr/>
      </dsp:nvSpPr>
      <dsp:spPr>
        <a:xfrm>
          <a:off x="418440" y="1445939"/>
          <a:ext cx="2680245" cy="2680245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A1474-87AD-44A3-B5EB-96BA4C3824EE}">
      <dsp:nvSpPr>
        <dsp:cNvPr id="0" name=""/>
        <dsp:cNvSpPr/>
      </dsp:nvSpPr>
      <dsp:spPr>
        <a:xfrm>
          <a:off x="3099168" y="986"/>
          <a:ext cx="1608147" cy="1608147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Экзаменатор -собеседник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099168" y="986"/>
        <a:ext cx="1608147" cy="1608147"/>
      </dsp:txXfrm>
    </dsp:sp>
    <dsp:sp modelId="{ED0D2E25-6D1E-4222-950F-77BB1493662E}">
      <dsp:nvSpPr>
        <dsp:cNvPr id="0" name=""/>
        <dsp:cNvSpPr/>
      </dsp:nvSpPr>
      <dsp:spPr>
        <a:xfrm>
          <a:off x="4868130" y="986"/>
          <a:ext cx="2412221" cy="160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Ведение устного экзамена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Общение с экзаменуемым</a:t>
          </a:r>
          <a:endParaRPr lang="ru-RU" sz="2100" b="1" kern="1200" dirty="0"/>
        </a:p>
      </dsp:txBody>
      <dsp:txXfrm>
        <a:off x="4868130" y="986"/>
        <a:ext cx="2412221" cy="1608147"/>
      </dsp:txXfrm>
    </dsp:sp>
    <dsp:sp modelId="{5C505C41-0DF4-48E1-9667-E55994D33D7C}">
      <dsp:nvSpPr>
        <dsp:cNvPr id="0" name=""/>
        <dsp:cNvSpPr/>
      </dsp:nvSpPr>
      <dsp:spPr>
        <a:xfrm>
          <a:off x="3629976" y="1981988"/>
          <a:ext cx="1608147" cy="1608147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Технический специалист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629976" y="1981988"/>
        <a:ext cx="1608147" cy="1608147"/>
      </dsp:txXfrm>
    </dsp:sp>
    <dsp:sp modelId="{47436F6A-F8D7-4E12-9727-DD9D34EA5654}">
      <dsp:nvSpPr>
        <dsp:cNvPr id="0" name=""/>
        <dsp:cNvSpPr/>
      </dsp:nvSpPr>
      <dsp:spPr>
        <a:xfrm>
          <a:off x="5398938" y="1981988"/>
          <a:ext cx="2412221" cy="160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Аудиозапись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Контроль времени в ходе экзамена, контроль процедуры</a:t>
          </a:r>
          <a:endParaRPr lang="ru-RU" sz="2100" b="1" kern="1200" dirty="0"/>
        </a:p>
      </dsp:txBody>
      <dsp:txXfrm>
        <a:off x="5398938" y="1981988"/>
        <a:ext cx="2412221" cy="1608147"/>
      </dsp:txXfrm>
    </dsp:sp>
    <dsp:sp modelId="{3A36B96F-B89A-4D4C-8738-F32A5D5A007D}">
      <dsp:nvSpPr>
        <dsp:cNvPr id="0" name=""/>
        <dsp:cNvSpPr/>
      </dsp:nvSpPr>
      <dsp:spPr>
        <a:xfrm>
          <a:off x="3099168" y="3962991"/>
          <a:ext cx="1608147" cy="1608147"/>
        </a:xfrm>
        <a:prstGeom prst="ellipse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>
                  <a:lumMod val="95000"/>
                </a:schemeClr>
              </a:solidFill>
            </a:rPr>
            <a:t>Экзаменатор-эксперт</a:t>
          </a:r>
          <a:endParaRPr lang="ru-RU" sz="24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3099168" y="3962991"/>
        <a:ext cx="1608147" cy="1608147"/>
      </dsp:txXfrm>
    </dsp:sp>
    <dsp:sp modelId="{61AD5EB5-F5CF-4E1B-9824-D69FB3376EC9}">
      <dsp:nvSpPr>
        <dsp:cNvPr id="0" name=""/>
        <dsp:cNvSpPr/>
      </dsp:nvSpPr>
      <dsp:spPr>
        <a:xfrm>
          <a:off x="4868130" y="3962991"/>
          <a:ext cx="2412221" cy="160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Оценивание устных ответов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Специальная подготовка</a:t>
          </a:r>
          <a:endParaRPr lang="ru-RU" sz="2100" b="1" kern="1200" dirty="0"/>
        </a:p>
      </dsp:txBody>
      <dsp:txXfrm>
        <a:off x="4868130" y="3962991"/>
        <a:ext cx="2412221" cy="160814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41456A-E40E-487C-B1DB-0BDEFDD78847}">
      <dsp:nvSpPr>
        <dsp:cNvPr id="0" name=""/>
        <dsp:cNvSpPr/>
      </dsp:nvSpPr>
      <dsp:spPr>
        <a:xfrm>
          <a:off x="0" y="3536001"/>
          <a:ext cx="8229600" cy="1160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Экзаменаторы-собеседники получают</a:t>
          </a:r>
          <a:endParaRPr lang="ru-RU" sz="2200" kern="1200" dirty="0"/>
        </a:p>
      </dsp:txBody>
      <dsp:txXfrm>
        <a:off x="0" y="3536001"/>
        <a:ext cx="8229600" cy="626721"/>
      </dsp:txXfrm>
    </dsp:sp>
    <dsp:sp modelId="{961A95A0-C23A-4C72-B1B3-3C642EE69EE5}">
      <dsp:nvSpPr>
        <dsp:cNvPr id="0" name=""/>
        <dsp:cNvSpPr/>
      </dsp:nvSpPr>
      <dsp:spPr>
        <a:xfrm>
          <a:off x="0" y="4139511"/>
          <a:ext cx="4114799" cy="5338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комплект карточек заданий экзаменатора-собеседника</a:t>
          </a:r>
          <a:endParaRPr lang="ru-RU" sz="1800" kern="1200" dirty="0"/>
        </a:p>
      </dsp:txBody>
      <dsp:txXfrm>
        <a:off x="0" y="4139511"/>
        <a:ext cx="4114799" cy="533873"/>
      </dsp:txXfrm>
    </dsp:sp>
    <dsp:sp modelId="{C9DABBC2-FEDF-4237-A98A-176FFE380592}">
      <dsp:nvSpPr>
        <dsp:cNvPr id="0" name=""/>
        <dsp:cNvSpPr/>
      </dsp:nvSpPr>
      <dsp:spPr>
        <a:xfrm>
          <a:off x="4114800" y="4139511"/>
          <a:ext cx="4114799" cy="5338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Рекомендации для экзаменатора-собеседника</a:t>
          </a:r>
          <a:endParaRPr lang="ru-RU" sz="1800" b="1" kern="1200" dirty="0"/>
        </a:p>
      </dsp:txBody>
      <dsp:txXfrm>
        <a:off x="4114800" y="4139511"/>
        <a:ext cx="4114799" cy="533873"/>
      </dsp:txXfrm>
    </dsp:sp>
    <dsp:sp modelId="{0E66C733-B279-469E-A666-2B52E1308F2F}">
      <dsp:nvSpPr>
        <dsp:cNvPr id="0" name=""/>
        <dsp:cNvSpPr/>
      </dsp:nvSpPr>
      <dsp:spPr>
        <a:xfrm rot="10800000">
          <a:off x="0" y="1768416"/>
          <a:ext cx="8229600" cy="17849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Экзаменаторы-собеседники получают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1768416"/>
        <a:ext cx="8229600" cy="626533"/>
      </dsp:txXfrm>
    </dsp:sp>
    <dsp:sp modelId="{4EA51BF7-7B44-4D7A-9106-09D69A345EF1}">
      <dsp:nvSpPr>
        <dsp:cNvPr id="0" name=""/>
        <dsp:cNvSpPr/>
      </dsp:nvSpPr>
      <dsp:spPr>
        <a:xfrm>
          <a:off x="0" y="2394949"/>
          <a:ext cx="4114799" cy="5337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комплект карточек заданий С2 и С3 для участников ГИА</a:t>
          </a:r>
          <a:endParaRPr lang="ru-RU" sz="1800" b="1" kern="1200" dirty="0"/>
        </a:p>
      </dsp:txBody>
      <dsp:txXfrm>
        <a:off x="0" y="2394949"/>
        <a:ext cx="4114799" cy="533713"/>
      </dsp:txXfrm>
    </dsp:sp>
    <dsp:sp modelId="{EF0CFBB1-C977-4C18-9457-BBCDD93AF496}">
      <dsp:nvSpPr>
        <dsp:cNvPr id="0" name=""/>
        <dsp:cNvSpPr/>
      </dsp:nvSpPr>
      <dsp:spPr>
        <a:xfrm>
          <a:off x="4114800" y="2441262"/>
          <a:ext cx="4114799" cy="4410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комплект – заданий С2, С3 для экзаменатора собеседника</a:t>
          </a:r>
          <a:endParaRPr lang="ru-RU" sz="1800" b="1" kern="1200" dirty="0"/>
        </a:p>
      </dsp:txBody>
      <dsp:txXfrm>
        <a:off x="4114800" y="2441262"/>
        <a:ext cx="4114799" cy="441087"/>
      </dsp:txXfrm>
    </dsp:sp>
    <dsp:sp modelId="{B338A3EB-6DFF-4904-AB17-70D832D379C5}">
      <dsp:nvSpPr>
        <dsp:cNvPr id="0" name=""/>
        <dsp:cNvSpPr/>
      </dsp:nvSpPr>
      <dsp:spPr>
        <a:xfrm rot="10800000">
          <a:off x="0" y="830"/>
          <a:ext cx="8229600" cy="17849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Начало экзамена в 10 часов утра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Ответственный экзаменатор по устной части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830"/>
        <a:ext cx="8229600" cy="626533"/>
      </dsp:txXfrm>
    </dsp:sp>
    <dsp:sp modelId="{653E730F-4D0E-48FE-8205-4D672735FD0D}">
      <dsp:nvSpPr>
        <dsp:cNvPr id="0" name=""/>
        <dsp:cNvSpPr/>
      </dsp:nvSpPr>
      <dsp:spPr>
        <a:xfrm>
          <a:off x="0" y="714380"/>
          <a:ext cx="4114799" cy="359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</a:t>
          </a:r>
          <a:r>
            <a:rPr lang="ru-RU" sz="1600" b="1" kern="1200" dirty="0" smtClean="0"/>
            <a:t>2. </a:t>
          </a:r>
          <a:r>
            <a:rPr lang="ru-RU" sz="1800" b="1" kern="1200" dirty="0" smtClean="0"/>
            <a:t>Распределяет </a:t>
          </a:r>
          <a:r>
            <a:rPr lang="ru-RU" sz="1800" b="1" kern="1200" dirty="0" smtClean="0"/>
            <a:t>по аудиториям экзаменаторов –собеседников и экзаменаторов-экспертов</a:t>
          </a:r>
          <a:endParaRPr lang="ru-RU" sz="1800" b="1" kern="1200" dirty="0"/>
        </a:p>
      </dsp:txBody>
      <dsp:txXfrm>
        <a:off x="0" y="714380"/>
        <a:ext cx="4114799" cy="359680"/>
      </dsp:txXfrm>
    </dsp:sp>
    <dsp:sp modelId="{17172FF3-7AFD-4801-92F8-E35C0AEB389E}">
      <dsp:nvSpPr>
        <dsp:cNvPr id="0" name=""/>
        <dsp:cNvSpPr/>
      </dsp:nvSpPr>
      <dsp:spPr>
        <a:xfrm>
          <a:off x="4114800" y="627363"/>
          <a:ext cx="4114799" cy="5337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 </a:t>
          </a:r>
          <a:r>
            <a:rPr lang="ru-RU" sz="1800" b="1" kern="1200" dirty="0" smtClean="0"/>
            <a:t>Получает КИМ  и  их вскрывает в присутствии всех экзаменаторов и технических специалистов за 1,5 часа </a:t>
          </a:r>
          <a:endParaRPr lang="ru-RU" sz="1800" b="1" kern="1200" dirty="0"/>
        </a:p>
      </dsp:txBody>
      <dsp:txXfrm>
        <a:off x="4114800" y="627363"/>
        <a:ext cx="4114799" cy="53371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CB67DB-4B69-4570-BDA7-F1D373DA7AA9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Экзаменаторам и техническим специалистам запрещается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0" y="3406931"/>
        <a:ext cx="8229600" cy="603844"/>
      </dsp:txXfrm>
    </dsp:sp>
    <dsp:sp modelId="{B1CE62E7-3261-4303-A87C-A89A95D21821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Пользоваться мобильными телефонами и другими средствами связи</a:t>
          </a:r>
          <a:endParaRPr lang="ru-RU" sz="1800" b="1" kern="1200" dirty="0"/>
        </a:p>
      </dsp:txBody>
      <dsp:txXfrm>
        <a:off x="0" y="3988412"/>
        <a:ext cx="4114799" cy="514386"/>
      </dsp:txXfrm>
    </dsp:sp>
    <dsp:sp modelId="{1C363374-76B9-42D5-A1BA-91DBE51C54B7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Выходить из аудитории для устного ответа после начала подготовки участника ГИА к устному  ответу</a:t>
          </a:r>
          <a:endParaRPr lang="ru-RU" sz="1800" b="1" kern="1200" dirty="0"/>
        </a:p>
      </dsp:txBody>
      <dsp:txXfrm>
        <a:off x="4114800" y="3988412"/>
        <a:ext cx="4114799" cy="514386"/>
      </dsp:txXfrm>
    </dsp:sp>
    <dsp:sp modelId="{2F680599-6CB8-4558-831A-8D623AFCE254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Карточки экзаменуемого С2 и С3 распределяются по аудиториям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0" y="1703865"/>
        <a:ext cx="8229600" cy="603663"/>
      </dsp:txXfrm>
    </dsp:sp>
    <dsp:sp modelId="{52FE7532-9BAA-47A0-82CD-988C3436959E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для подготовки</a:t>
          </a:r>
          <a:endParaRPr lang="ru-RU" sz="1800" b="1" kern="1200" dirty="0"/>
        </a:p>
      </dsp:txBody>
      <dsp:txXfrm>
        <a:off x="0" y="2307529"/>
        <a:ext cx="4114799" cy="514231"/>
      </dsp:txXfrm>
    </dsp:sp>
    <dsp:sp modelId="{645B7537-0913-449D-AF09-DB3F7CF20EEA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для устного ответа</a:t>
          </a:r>
          <a:endParaRPr lang="ru-RU" sz="1800" b="1" kern="1200" dirty="0"/>
        </a:p>
      </dsp:txBody>
      <dsp:txXfrm>
        <a:off x="4114800" y="2307529"/>
        <a:ext cx="4114799" cy="514231"/>
      </dsp:txXfrm>
    </dsp:sp>
    <dsp:sp modelId="{323ECBA7-CD36-4639-88E1-E289970ADF39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Экзаменатор-собеседник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0" y="799"/>
        <a:ext cx="8229600" cy="603663"/>
      </dsp:txXfrm>
    </dsp:sp>
    <dsp:sp modelId="{4B483BFF-9723-4017-9AB9-5D9840C3FE37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Относит выданные материалы в свою аудиторию</a:t>
          </a:r>
          <a:endParaRPr lang="ru-RU" sz="1800" b="1" kern="1200" dirty="0"/>
        </a:p>
      </dsp:txBody>
      <dsp:txXfrm>
        <a:off x="0" y="604463"/>
        <a:ext cx="4114799" cy="514231"/>
      </dsp:txXfrm>
    </dsp:sp>
    <dsp:sp modelId="{6C46F186-86A4-483C-85A0-970B80AE9EC3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Знакомиться с выданными материалами</a:t>
          </a:r>
          <a:endParaRPr lang="ru-RU" sz="1800" b="1" kern="1200" dirty="0"/>
        </a:p>
      </dsp:txBody>
      <dsp:txXfrm>
        <a:off x="4114800" y="604463"/>
        <a:ext cx="4114799" cy="51423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D0A9A-1E30-45CD-B48C-CD628155DBAA}">
      <dsp:nvSpPr>
        <dsp:cNvPr id="0" name=""/>
        <dsp:cNvSpPr/>
      </dsp:nvSpPr>
      <dsp:spPr>
        <a:xfrm rot="5400000">
          <a:off x="-301446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Участники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ГИА</a:t>
          </a:r>
          <a:endParaRPr lang="ru-RU" sz="1800" b="1" kern="1200" dirty="0">
            <a:solidFill>
              <a:schemeClr val="tx1"/>
            </a:solidFill>
          </a:endParaRPr>
        </a:p>
      </dsp:txBody>
      <dsp:txXfrm rot="5400000">
        <a:off x="-301446" y="248052"/>
        <a:ext cx="1635968" cy="1145177"/>
      </dsp:txXfrm>
    </dsp:sp>
    <dsp:sp modelId="{C082BA4B-C67E-4DF9-90B6-748EB0B004E8}">
      <dsp:nvSpPr>
        <dsp:cNvPr id="0" name=""/>
        <dsp:cNvSpPr/>
      </dsp:nvSpPr>
      <dsp:spPr>
        <a:xfrm rot="5400000">
          <a:off x="4099368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 аудитории для подготовки могут делать записи на бланк - карточке для устного ответа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взять свои записи в аудиторию для устного ответа</a:t>
          </a:r>
          <a:endParaRPr lang="ru-RU" sz="2100" b="1" kern="1200" dirty="0"/>
        </a:p>
      </dsp:txBody>
      <dsp:txXfrm rot="5400000">
        <a:off x="4099368" y="-3007584"/>
        <a:ext cx="1063938" cy="7084422"/>
      </dsp:txXfrm>
    </dsp:sp>
    <dsp:sp modelId="{52C3A46D-5ED1-4FBA-A588-DFABA54623FF}">
      <dsp:nvSpPr>
        <dsp:cNvPr id="0" name=""/>
        <dsp:cNvSpPr/>
      </dsp:nvSpPr>
      <dsp:spPr>
        <a:xfrm rot="5400000">
          <a:off x="-301446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Участники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ГИА</a:t>
          </a:r>
          <a:endParaRPr lang="ru-RU" sz="1800" b="1" kern="1200" dirty="0"/>
        </a:p>
      </dsp:txBody>
      <dsp:txXfrm rot="5400000">
        <a:off x="-301446" y="1690392"/>
        <a:ext cx="1635968" cy="1145177"/>
      </dsp:txXfrm>
    </dsp:sp>
    <dsp:sp modelId="{02EB6367-3BE5-4C3C-A129-AFE18ADDF9D3}">
      <dsp:nvSpPr>
        <dsp:cNvPr id="0" name=""/>
        <dsp:cNvSpPr/>
      </dsp:nvSpPr>
      <dsp:spPr>
        <a:xfrm rot="5400000">
          <a:off x="4099648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войдя в аудиторию называют свой индивидуальный цифровой код, считывая его с бланк - карточки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выполняют задание в паре с экзаменатором</a:t>
          </a:r>
          <a:endParaRPr lang="ru-RU" sz="2100" b="1" kern="1200" dirty="0"/>
        </a:p>
      </dsp:txBody>
      <dsp:txXfrm rot="5400000">
        <a:off x="4099648" y="-1565524"/>
        <a:ext cx="1063379" cy="7084422"/>
      </dsp:txXfrm>
    </dsp:sp>
    <dsp:sp modelId="{6F41A1B7-C285-4713-96CB-A03536FE1944}">
      <dsp:nvSpPr>
        <dsp:cNvPr id="0" name=""/>
        <dsp:cNvSpPr/>
      </dsp:nvSpPr>
      <dsp:spPr>
        <a:xfrm rot="5400000">
          <a:off x="-189344" y="3020631"/>
          <a:ext cx="1635968" cy="13693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Экзаменатор-собеседник</a:t>
          </a:r>
          <a:endParaRPr lang="ru-RU" sz="1800" b="1" kern="1200" dirty="0">
            <a:solidFill>
              <a:schemeClr val="tx1"/>
            </a:solidFill>
          </a:endParaRPr>
        </a:p>
      </dsp:txBody>
      <dsp:txXfrm rot="5400000">
        <a:off x="-189344" y="3020631"/>
        <a:ext cx="1635968" cy="1369380"/>
      </dsp:txXfrm>
    </dsp:sp>
    <dsp:sp modelId="{41107E52-BD5A-4C51-99AD-BE4320D1DEF4}">
      <dsp:nvSpPr>
        <dsp:cNvPr id="0" name=""/>
        <dsp:cNvSpPr/>
      </dsp:nvSpPr>
      <dsp:spPr>
        <a:xfrm rot="5400000">
          <a:off x="421174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Производит запись на аудионоситель по схеме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Схема</a:t>
          </a:r>
          <a:endParaRPr lang="ru-RU" sz="2100" b="1" kern="1200" dirty="0"/>
        </a:p>
      </dsp:txBody>
      <dsp:txXfrm rot="5400000">
        <a:off x="4211749" y="-123184"/>
        <a:ext cx="1063379" cy="7084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70288-3CB6-4ABC-BE85-9883D578B638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CB8E5-8B73-4C7C-A522-6B4D2C522E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B8E5-8B73-4C7C-A522-6B4D2C522E6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B8E5-8B73-4C7C-A522-6B4D2C522E61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Языковая сложность текстов для чтения соответствует заявленному уровню сложности экзаменационной работы (А2</a:t>
            </a:r>
            <a:r>
              <a:rPr lang="ru-RU" baseline="0" dirty="0" smtClean="0"/>
              <a:t> по общеевропейской шкале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Тематическое содержание текстов для чтения и аудирования определяется предметным содержанием речи, представленном в Стандарте основного общего  образования по иностранному языку и Примерных</a:t>
            </a:r>
            <a:r>
              <a:rPr lang="ru-RU" baseline="0" dirty="0" smtClean="0"/>
              <a:t> программах по 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B8E5-8B73-4C7C-A522-6B4D2C522E61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B8E5-8B73-4C7C-A522-6B4D2C522E61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B8E5-8B73-4C7C-A522-6B4D2C522E61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УО- устный ответ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B8E5-8B73-4C7C-A522-6B4D2C522E61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B8E5-8B73-4C7C-A522-6B4D2C522E61}" type="slidenum">
              <a:rPr lang="ru-RU" smtClean="0"/>
              <a:pPr/>
              <a:t>33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402F1-5C99-4A3E-A944-FA1090508502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C46C-E745-4F28-9664-FFF100CB96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45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Государственная итоговая аттестация по иностранным языкам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5500702"/>
            <a:ext cx="2214578" cy="85725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ГБОУ ДПО НИРО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Юрлова Н.А.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2012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im2-tub-ru.yandex.net/i?id=164757704-24-72&amp;n=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774520" cy="1285884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352685897-02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5" y="423677"/>
            <a:ext cx="1828813" cy="1576563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86969882-64-72&amp;n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893337"/>
            <a:ext cx="2714644" cy="2678935"/>
          </a:xfrm>
          <a:prstGeom prst="rect">
            <a:avLst/>
          </a:prstGeom>
          <a:noFill/>
        </p:spPr>
      </p:pic>
      <p:pic>
        <p:nvPicPr>
          <p:cNvPr id="1032" name="Picture 8" descr="http://im8-tub-ru.yandex.net/i?id=184069163-08-72&amp;n=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4429132"/>
            <a:ext cx="2571768" cy="204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Предметное содержание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115064" cy="5114948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8000" dirty="0" smtClean="0"/>
              <a:t>Страна/страны изучаемого языка и родная страна. Их географическое положение, климат, население, города и сёла, достопримечательности;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8000" dirty="0" smtClean="0"/>
              <a:t>Страна/страны изучаемого языка и родная страна. Их культурные особенности (национальные праздники, знаменательные даты, традиции, обычаи);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8000" dirty="0" smtClean="0"/>
              <a:t>Выдающиеся люди родной страны и стран изучаемого языка, их вклад в науку и мировую культуру;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8000" dirty="0" smtClean="0"/>
              <a:t>Путешествия по странам изучаемого языка и по России;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8000" dirty="0" smtClean="0"/>
              <a:t>Технический прогресс;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8000" dirty="0" smtClean="0"/>
              <a:t>Глобальные проблемы современности;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8000" dirty="0" smtClean="0"/>
              <a:t>Средства массовой информации (пресса, телевидение, радио, Интернет);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8000" dirty="0" smtClean="0"/>
              <a:t>Природа и проблемы экологии. Здоровый образ жизни.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26626" name="Picture 2" descr="http://im6-tub-ru.yandex.net/i?id=155858114-7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500174"/>
            <a:ext cx="1511621" cy="2428882"/>
          </a:xfrm>
          <a:prstGeom prst="rect">
            <a:avLst/>
          </a:prstGeom>
          <a:noFill/>
        </p:spPr>
      </p:pic>
      <p:pic>
        <p:nvPicPr>
          <p:cNvPr id="26628" name="Picture 4" descr="http://im6-tub-ru.yandex.net/i?id=343651389-63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857628"/>
            <a:ext cx="2356069" cy="1633543"/>
          </a:xfrm>
          <a:prstGeom prst="rect">
            <a:avLst/>
          </a:prstGeom>
          <a:noFill/>
        </p:spPr>
      </p:pic>
      <p:pic>
        <p:nvPicPr>
          <p:cNvPr id="26630" name="Picture 6" descr="http://im3-tub-ru.yandex.net/i?id=129398818-58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214290"/>
            <a:ext cx="1785950" cy="1004911"/>
          </a:xfrm>
          <a:prstGeom prst="rect">
            <a:avLst/>
          </a:prstGeom>
          <a:noFill/>
        </p:spPr>
      </p:pic>
      <p:pic>
        <p:nvPicPr>
          <p:cNvPr id="26632" name="Picture 8" descr="http://im5-tub-ru.yandex.net/i?id=111383200-54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5429264"/>
            <a:ext cx="1928826" cy="1182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Примерная тематика заданий по говорению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7497"/>
            <a:ext cx="7772400" cy="15494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8674" name="Picture 2" descr="http://im6-tub-ru.yandex.net/i?id=343651389-6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86058"/>
            <a:ext cx="2118401" cy="1714512"/>
          </a:xfrm>
          <a:prstGeom prst="rect">
            <a:avLst/>
          </a:prstGeom>
          <a:noFill/>
        </p:spPr>
      </p:pic>
      <p:pic>
        <p:nvPicPr>
          <p:cNvPr id="28676" name="Picture 4" descr="http://im6-tub-ru.yandex.net/i?id=428498666-18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786058"/>
            <a:ext cx="2019305" cy="1785950"/>
          </a:xfrm>
          <a:prstGeom prst="rect">
            <a:avLst/>
          </a:prstGeom>
          <a:noFill/>
        </p:spPr>
      </p:pic>
      <p:pic>
        <p:nvPicPr>
          <p:cNvPr id="28678" name="Picture 6" descr="http://im8-tub-ru.yandex.net/i?id=16620754-49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786058"/>
            <a:ext cx="2000264" cy="1785950"/>
          </a:xfrm>
          <a:prstGeom prst="rect">
            <a:avLst/>
          </a:prstGeom>
          <a:noFill/>
        </p:spPr>
      </p:pic>
      <p:pic>
        <p:nvPicPr>
          <p:cNvPr id="28680" name="Picture 8" descr="http://im6-tub-ru.yandex.net/i?id=466702443-16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2786058"/>
            <a:ext cx="1714512" cy="1785950"/>
          </a:xfrm>
          <a:prstGeom prst="rect">
            <a:avLst/>
          </a:prstGeom>
          <a:noFill/>
        </p:spPr>
      </p:pic>
      <p:pic>
        <p:nvPicPr>
          <p:cNvPr id="28682" name="Picture 10" descr="http://im5-tub-ru.yandex.net/i?id=413238817-01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51672"/>
            <a:ext cx="2143140" cy="1648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22" name="Group 62"/>
          <p:cNvGraphicFramePr>
            <a:graphicFrameLocks noGrp="1"/>
          </p:cNvGraphicFramePr>
          <p:nvPr/>
        </p:nvGraphicFramePr>
        <p:xfrm>
          <a:off x="0" y="71414"/>
          <a:ext cx="9144001" cy="6643733"/>
        </p:xfrm>
        <a:graphic>
          <a:graphicData uri="http://schemas.openxmlformats.org/drawingml/2006/table">
            <a:tbl>
              <a:tblPr/>
              <a:tblGrid>
                <a:gridCol w="1350170"/>
                <a:gridCol w="2971805"/>
                <a:gridCol w="2536025"/>
                <a:gridCol w="2286001"/>
              </a:tblGrid>
              <a:tr h="81220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Структура и содержание раздела «Аудирование»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Кол-во вопросов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Проверяемые умения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Тип АУ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Тип задания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941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Уровень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Умение понять в прослушанном тексте основное содержание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Ознакомительное аудирование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Задания с кратким ответом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Задания на установление соответствия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1587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Уровень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Умение понять в прослушанном тексте запрашиваемую информацию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Выяснительное аудирование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Задание с множественным выбором ответа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130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Итого: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22" name="Group 62"/>
          <p:cNvGraphicFramePr>
            <a:graphicFrameLocks noGrp="1"/>
          </p:cNvGraphicFramePr>
          <p:nvPr/>
        </p:nvGraphicFramePr>
        <p:xfrm>
          <a:off x="0" y="71414"/>
          <a:ext cx="9144001" cy="6643733"/>
        </p:xfrm>
        <a:graphic>
          <a:graphicData uri="http://schemas.openxmlformats.org/drawingml/2006/table">
            <a:tbl>
              <a:tblPr/>
              <a:tblGrid>
                <a:gridCol w="1350170"/>
                <a:gridCol w="2971805"/>
                <a:gridCol w="2536025"/>
                <a:gridCol w="2286001"/>
              </a:tblGrid>
              <a:tr h="81220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Структура и содержание раздела «Чтение»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Кол-во вопросов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Проверяемые умения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Тип  чтения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Тип задания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941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Уровень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Понимание  основного содержания в прочитанном тексте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Ознакомительное чтение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Задания с кратким ответом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Задания на установление соответствия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1587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Уровень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Понимание запрашиваемой информации  в прочитанном тексте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Поисковое чтение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Задание с множественным выбором ответа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130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Итого: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3" name="Group 45"/>
          <p:cNvGraphicFramePr>
            <a:graphicFrameLocks noGrp="1"/>
          </p:cNvGraphicFramePr>
          <p:nvPr/>
        </p:nvGraphicFramePr>
        <p:xfrm>
          <a:off x="250825" y="188912"/>
          <a:ext cx="8750331" cy="6526236"/>
        </p:xfrm>
        <a:graphic>
          <a:graphicData uri="http://schemas.openxmlformats.org/drawingml/2006/table">
            <a:tbl>
              <a:tblPr/>
              <a:tblGrid>
                <a:gridCol w="1820772"/>
                <a:gridCol w="1195456"/>
                <a:gridCol w="3365670"/>
                <a:gridCol w="2368433"/>
              </a:tblGrid>
              <a:tr h="57738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Структура и содержание раздела «Грамматика и лексика»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Кол-во вопросов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Проверяемые умения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Тип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6090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4 -  В 12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Уровень 1 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Владение элементарными лексико-грамматическими навыками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Задания с кратким ответом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058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13 – В 18  Уровень 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Владение способами словообразования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Задание с кратким ответом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1266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32770" name="Picture 2" descr="http://im8-tub-ru.yandex.net/i?id=45421759-40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429264"/>
            <a:ext cx="1857388" cy="12858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Говорение – 6 минут + 10 минут на подготовку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Тематическое монологическое высказывание С2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Комбинированный диалог С3</a:t>
            </a:r>
            <a:endParaRPr lang="ru-RU" dirty="0"/>
          </a:p>
        </p:txBody>
      </p:sp>
      <p:pic>
        <p:nvPicPr>
          <p:cNvPr id="28674" name="Picture 2" descr="http://im3-tub-ru.yandex.net/i?id=400541887-5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495" y="3143249"/>
            <a:ext cx="3107563" cy="2571768"/>
          </a:xfrm>
          <a:prstGeom prst="rect">
            <a:avLst/>
          </a:prstGeom>
          <a:noFill/>
        </p:spPr>
      </p:pic>
      <p:pic>
        <p:nvPicPr>
          <p:cNvPr id="28676" name="Picture 4" descr="http://im0-tub-ru.yandex.net/i?id=336960155-7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3942" y="2857496"/>
            <a:ext cx="350320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проведения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57742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проведения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6043626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Аудитории: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Аудитория для проведения письменной части (1 аудитория на группу в 15 человек);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Аудитория для ожидания экзаменуемыми устного ответа (могут быть использованы аудитории для проведения письменной части или одна большая аудитория для всех групп экзаменуемых);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Аудитория для подготовки экзаменуемых к устному ответу;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Аудитория для устного ответа экзаменуемых (1 аудитория на 1 экзаменатора-собеседника).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Каждая аудитория для проведения устной и письменной части д/быть оснащены качественной звуковоспроизводящей и записывающей аппаратурой.</a:t>
            </a:r>
            <a:endParaRPr lang="ru-RU" dirty="0"/>
          </a:p>
        </p:txBody>
      </p:sp>
      <p:pic>
        <p:nvPicPr>
          <p:cNvPr id="69634" name="Picture 2" descr="http://im7-tub-ru.yandex.net/i?id=335442688-0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3" y="214290"/>
            <a:ext cx="2857521" cy="1500198"/>
          </a:xfrm>
          <a:prstGeom prst="rect">
            <a:avLst/>
          </a:prstGeom>
          <a:noFill/>
        </p:spPr>
      </p:pic>
      <p:pic>
        <p:nvPicPr>
          <p:cNvPr id="69636" name="Picture 4" descr="http://im7-tub-ru.yandex.net/i?id=373789557-3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5218760"/>
            <a:ext cx="2714644" cy="142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Назначение экзаменационной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6543692" cy="5143536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ru-RU" dirty="0" smtClean="0"/>
              <a:t>   Оценить уровень языковой подготовки по иностранному языку выпускников 9 классов общеобразовательных учреждений с целью их государственной (итоговой) аттестации.</a:t>
            </a:r>
          </a:p>
          <a:p>
            <a:pPr>
              <a:buBlip>
                <a:blip r:embed="rId2"/>
              </a:buBlip>
            </a:pPr>
            <a:r>
              <a:rPr lang="ru-RU" dirty="0"/>
              <a:t> </a:t>
            </a:r>
            <a:r>
              <a:rPr lang="ru-RU" dirty="0" smtClean="0"/>
              <a:t>Результаты экзамена наряду с другими формами оценки могут быть использованы при приёме в профильные классы средней (полной) школы </a:t>
            </a:r>
            <a:endParaRPr lang="ru-RU" dirty="0"/>
          </a:p>
        </p:txBody>
      </p:sp>
      <p:pic>
        <p:nvPicPr>
          <p:cNvPr id="4098" name="Picture 2" descr="http://im2-tub-ru.yandex.net/i?id=18877805-50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500174"/>
            <a:ext cx="178595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Рекомендуемый состав специалистов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714489"/>
          <a:ext cx="8858313" cy="5015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405476"/>
                <a:gridCol w="2952771"/>
              </a:tblGrid>
              <a:tr h="97091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№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Специалист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Количество на ППЭ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927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Руководитель </a:t>
                      </a:r>
                      <a:r>
                        <a:rPr lang="ru-RU" sz="2000" b="1" dirty="0" smtClean="0"/>
                        <a:t>ППЭ (координирует проведение устной части)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 на ППЭ</a:t>
                      </a:r>
                      <a:endParaRPr lang="ru-RU" sz="2000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2.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Ответственный </a:t>
                      </a:r>
                    </a:p>
                    <a:p>
                      <a:r>
                        <a:rPr lang="ru-RU" sz="2000" b="1" dirty="0" smtClean="0"/>
                        <a:t>экзаменатор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 на ППЭ</a:t>
                      </a:r>
                      <a:endParaRPr lang="ru-RU" sz="2000" b="1" dirty="0"/>
                    </a:p>
                  </a:txBody>
                  <a:tcPr/>
                </a:tc>
              </a:tr>
              <a:tr h="50292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Экзаменатор-собеседник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 или 2 на аудиторию для устного ответа</a:t>
                      </a:r>
                      <a:endParaRPr lang="ru-RU" sz="2000" b="1" dirty="0"/>
                    </a:p>
                  </a:txBody>
                  <a:tcPr/>
                </a:tc>
              </a:tr>
              <a:tr h="97091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Технический специалист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 на аудиторию для устного ответа</a:t>
                      </a:r>
                      <a:endParaRPr lang="ru-RU" sz="2000" b="1" dirty="0"/>
                    </a:p>
                  </a:txBody>
                  <a:tcPr/>
                </a:tc>
              </a:tr>
              <a:tr h="97091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Экзаменатор-эксперт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 на аудиторию для устного </a:t>
                      </a:r>
                      <a:r>
                        <a:rPr lang="ru-RU" sz="2000" b="1" baseline="0" dirty="0" smtClean="0"/>
                        <a:t> ответа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специалистов в аудитории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22960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2643182"/>
            <a:ext cx="28918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Состав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специалистов в аудитории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обеспечения объективности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назначить: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Организаторов, обеспечивающих порядок и инструктаж участников ГИА в аудитории для ожидания;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2-х организаторов , обеспечивающих порядок в аудитории для подготовки;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2-х организаторов , обеспечивающих перемещение участников ГИА во время устной части экзамена;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Дежурных  организаторов на входе в аудитории для устного ответа;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Дежурных на этаже, этажах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/>
              <a:t>Юрлова Н.А. 2012 </a:t>
            </a:r>
          </a:p>
        </p:txBody>
      </p:sp>
      <p:sp>
        <p:nvSpPr>
          <p:cNvPr id="1945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CD8DB6C-3A4C-4AF7-B6DE-181D1EF0E6A2}" type="slidenum">
              <a:rPr lang="ru-RU" smtClean="0"/>
              <a:pPr eaLnBrk="1" hangingPunct="1"/>
              <a:t>23</a:t>
            </a:fld>
            <a:endParaRPr lang="ru-RU" dirty="0" smtClean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88913"/>
            <a:ext cx="8909050" cy="1462087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Роль экзаменатора-собеседника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85926"/>
            <a:ext cx="8704263" cy="45593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едение экзамена (экзаменатор)</a:t>
            </a:r>
          </a:p>
          <a:p>
            <a:pPr eaLnBrk="1" hangingPunct="1"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доброжелательной рабочей атмосферы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выполнение роли собеседника</a:t>
            </a:r>
          </a:p>
        </p:txBody>
      </p:sp>
      <p:pic>
        <p:nvPicPr>
          <p:cNvPr id="8194" name="Picture 2" descr="http://im8-tub-ru.yandex.net/i?id=384008410-0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1785950" cy="1495429"/>
          </a:xfrm>
          <a:prstGeom prst="rect">
            <a:avLst/>
          </a:prstGeom>
          <a:noFill/>
        </p:spPr>
      </p:pic>
      <p:pic>
        <p:nvPicPr>
          <p:cNvPr id="8196" name="Picture 4" descr="http://im6-tub-ru.yandex.net/i?id=484838854-65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000504"/>
            <a:ext cx="1857388" cy="2414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/>
              <a:t>Н.А.Юрлова, 2012</a:t>
            </a:r>
          </a:p>
        </p:txBody>
      </p:sp>
      <p:sp>
        <p:nvSpPr>
          <p:cNvPr id="2048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1867527-8D64-4FFD-B7B8-C702A6CD206F}" type="slidenum">
              <a:rPr lang="ru-RU" smtClean="0"/>
              <a:pPr eaLnBrk="1" hangingPunct="1"/>
              <a:t>24</a:t>
            </a:fld>
            <a:endParaRPr lang="ru-RU" dirty="0" smtClean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428604"/>
            <a:ext cx="8909050" cy="71438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Качества хорошего собеседника: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214422"/>
            <a:ext cx="8955088" cy="5130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b="1" i="1" dirty="0" smtClean="0"/>
              <a:t>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слушать и слышать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обмениваться информацией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начинать, поддерживать, завершать разговор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соблюдать правила вежливости, принятые в английском языке, в англоязычной культуре</a:t>
            </a:r>
          </a:p>
        </p:txBody>
      </p:sp>
      <p:pic>
        <p:nvPicPr>
          <p:cNvPr id="7170" name="Picture 2" descr="http://im2-tub-ru.yandex.net/i?id=354398053-02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419" y="4857760"/>
            <a:ext cx="2589631" cy="1785940"/>
          </a:xfrm>
          <a:prstGeom prst="rect">
            <a:avLst/>
          </a:prstGeom>
          <a:noFill/>
        </p:spPr>
      </p:pic>
      <p:pic>
        <p:nvPicPr>
          <p:cNvPr id="7172" name="Picture 4" descr="http://im4-tub-ru.yandex.net/i?id=281701805-6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285850"/>
            <a:ext cx="2786082" cy="1643074"/>
          </a:xfrm>
          <a:prstGeom prst="rect">
            <a:avLst/>
          </a:prstGeom>
          <a:noFill/>
        </p:spPr>
      </p:pic>
      <p:pic>
        <p:nvPicPr>
          <p:cNvPr id="7174" name="Picture 6" descr="http://im5-tub-ru.yandex.net/i?id=307864112-23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4857760"/>
            <a:ext cx="3143272" cy="181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/>
              <a:t>Н.А.Юрлова, 2012 </a:t>
            </a:r>
          </a:p>
        </p:txBody>
      </p:sp>
      <p:sp>
        <p:nvSpPr>
          <p:cNvPr id="2150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32543BA-B0BA-4489-9166-964F9DABC93B}" type="slidenum">
              <a:rPr lang="ru-RU" smtClean="0"/>
              <a:pPr eaLnBrk="1" hangingPunct="1"/>
              <a:t>25</a:t>
            </a:fld>
            <a:endParaRPr lang="ru-RU" dirty="0" smtClean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369300" cy="1462087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ксперт-экзаменатор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должен уметь: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43050"/>
            <a:ext cx="8847138" cy="4702188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правильно интерпретировать как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критерии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оценивания устных ответов, так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 пункт в дополнительной схеме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оценивания 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соотносить  экзаменационное задание 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 Card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инструкции для экзаменатора-собеседника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Interlocutor Card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дополнительную схему оценивания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/>
              <a:t>Н.А.Юрлова, 2012 </a:t>
            </a:r>
          </a:p>
        </p:txBody>
      </p:sp>
      <p:sp>
        <p:nvSpPr>
          <p:cNvPr id="2253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6EBBCE-174D-4C0F-92F6-4CB6399FB60B}" type="slidenum">
              <a:rPr lang="ru-RU" smtClean="0"/>
              <a:pPr eaLnBrk="1" hangingPunct="1"/>
              <a:t>26</a:t>
            </a:fld>
            <a:endParaRPr lang="ru-RU" dirty="0" smtClean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71480"/>
            <a:ext cx="8369300" cy="11430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14488"/>
            <a:ext cx="8847138" cy="4630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хорошо знать задание, выполнение которого будет оценивать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уметь оценивать ответ по всем критериям в то время, пока ученик отвечает, а не после окончания ответа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вмешиваться в беседу ученика и экзаменатора-собеседника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подавать сигнал об истечении времени, отведенного на выполнение задания  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28605"/>
            <a:ext cx="69294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Эксперт-экзаменатор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    должен: </a:t>
            </a:r>
            <a:endParaRPr lang="ru-RU" sz="3200" dirty="0"/>
          </a:p>
        </p:txBody>
      </p:sp>
      <p:pic>
        <p:nvPicPr>
          <p:cNvPr id="5122" name="Picture 2" descr="http://im2-tub-ru.yandex.net/i?id=50683932-2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04744"/>
            <a:ext cx="2428892" cy="16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/>
              <a:t>Н.А.Юрлова, 2012</a:t>
            </a:r>
          </a:p>
        </p:txBody>
      </p:sp>
      <p:sp>
        <p:nvSpPr>
          <p:cNvPr id="2355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BDCD4A1-F8F2-4791-8830-DF4EC87B0FFF}" type="slidenum">
              <a:rPr lang="ru-RU" smtClean="0"/>
              <a:pPr eaLnBrk="1" hangingPunct="1"/>
              <a:t>27</a:t>
            </a:fld>
            <a:endParaRPr lang="ru-RU" dirty="0" smtClean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71480"/>
            <a:ext cx="8369300" cy="10795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285860"/>
            <a:ext cx="8847138" cy="505937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Зачем нужна разминка?</a:t>
            </a:r>
          </a:p>
          <a:p>
            <a:pPr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Warm up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What’s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season? Why do you like it?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ru-RU" sz="7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7148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Эксперт-экзаменатор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10242" name="Picture 2" descr="http://im7-tub-ru.yandex.net/i?id=524490244-5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95249"/>
            <a:ext cx="2321725" cy="1785921"/>
          </a:xfrm>
          <a:prstGeom prst="rect">
            <a:avLst/>
          </a:prstGeom>
          <a:noFill/>
        </p:spPr>
      </p:pic>
      <p:pic>
        <p:nvPicPr>
          <p:cNvPr id="10244" name="Picture 4" descr="http://im5-tub-ru.yandex.net/i?id=59551412-58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85728"/>
            <a:ext cx="2000264" cy="714380"/>
          </a:xfrm>
          <a:prstGeom prst="rect">
            <a:avLst/>
          </a:prstGeom>
          <a:noFill/>
        </p:spPr>
      </p:pic>
      <p:pic>
        <p:nvPicPr>
          <p:cNvPr id="10246" name="Picture 6" descr="http://im2-tub-ru.yandex.net/i?id=179198657-0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286256"/>
            <a:ext cx="2714634" cy="1809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Технический специалист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Осуществляет запись устного ответа (кроме разминки), включая все реплики, не выключая звукозаписывающее устройство и не используя режим «пауза»;</a:t>
            </a:r>
          </a:p>
          <a:p>
            <a:r>
              <a:rPr lang="ru-RU" sz="2400" b="1" dirty="0" smtClean="0"/>
              <a:t>При любых сбоях в записи ответов процедура устного ответа должна быть приостановлена и начата заново после устранения неполадок в работе аудиозаписи;</a:t>
            </a:r>
          </a:p>
          <a:p>
            <a:r>
              <a:rPr lang="ru-RU" sz="2400" b="1" dirty="0" smtClean="0"/>
              <a:t>По окончании  устного ответа технический специалист должен проверить  запись УО, сохранить файл с записью, присвоив ему индивидуальное имя файла (предпочтительно индивидуальный номер участника) и подготовить устройство к записи другого участника ГИА</a:t>
            </a:r>
            <a:endParaRPr lang="ru-RU" sz="2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Комплекты заданий С2, С3 для участников ГИА;</a:t>
            </a:r>
          </a:p>
          <a:p>
            <a:r>
              <a:rPr lang="ru-RU" dirty="0" smtClean="0"/>
              <a:t>Комплекты заданий С2, С3 </a:t>
            </a:r>
            <a:r>
              <a:rPr lang="ru-RU" dirty="0" smtClean="0"/>
              <a:t>для экзаменатора-собеседника;</a:t>
            </a:r>
          </a:p>
          <a:p>
            <a:r>
              <a:rPr lang="ru-RU" dirty="0" smtClean="0"/>
              <a:t>Комплекты карточек экзаменатора-собеседника для </a:t>
            </a:r>
            <a:r>
              <a:rPr lang="ru-RU" dirty="0" smtClean="0"/>
              <a:t> </a:t>
            </a:r>
            <a:r>
              <a:rPr lang="ru-RU" dirty="0" smtClean="0"/>
              <a:t>экзаменатора-собеседника;</a:t>
            </a:r>
          </a:p>
          <a:p>
            <a:r>
              <a:rPr lang="ru-RU" dirty="0" smtClean="0"/>
              <a:t>Критерии оценивания выполнения заданий С2, С3;</a:t>
            </a:r>
          </a:p>
          <a:p>
            <a:r>
              <a:rPr lang="ru-RU" dirty="0" smtClean="0"/>
              <a:t>Дополнительные схемы оценивания</a:t>
            </a:r>
          </a:p>
          <a:p>
            <a:r>
              <a:rPr lang="ru-RU" dirty="0" smtClean="0"/>
              <a:t>Протоколы оценивания устных ответов участников ГИА</a:t>
            </a:r>
          </a:p>
          <a:p>
            <a:r>
              <a:rPr lang="ru-RU" dirty="0" smtClean="0"/>
              <a:t>Черновики для подготовки к ответу (чистые листы)</a:t>
            </a:r>
          </a:p>
          <a:p>
            <a:r>
              <a:rPr lang="ru-RU" dirty="0" smtClean="0"/>
              <a:t>Средства цифровой аудиозаписи (компьютер, оснащённый микрофоном и колонками или цифровой диктофон)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Нормативно-правовая база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0068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dirty="0" smtClean="0"/>
              <a:t>Содержание работы определяется на основе следующих документов: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Стандарт основного общего образования по иностранному языку // Новые государственные стандарты по иностранному языку 2-11 классы. – М.: АСТ. Астрель, 2004.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Примерные программы по иностранным языкам // Новые государственные стандарты по иностранному языку 2-11 классы. – М.: АСТ. Астрель, 2004.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При разработке КИМ также учитываются:</a:t>
            </a:r>
          </a:p>
          <a:p>
            <a:pPr marL="457200" indent="-457200">
              <a:buNone/>
            </a:pPr>
            <a:r>
              <a:rPr lang="ru-RU" sz="2400" dirty="0" smtClean="0"/>
              <a:t>Общеевропейские компетенции владения иностранным языком: Изучение, преподавание, оценка. – МГЛУ, 2003.</a:t>
            </a:r>
            <a:endParaRPr lang="ru-RU" sz="2400" dirty="0"/>
          </a:p>
        </p:txBody>
      </p:sp>
      <p:pic>
        <p:nvPicPr>
          <p:cNvPr id="15362" name="Picture 2" descr="http://im2-tub-ru.yandex.net/i?id=325734397-5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500174"/>
            <a:ext cx="2402904" cy="2000264"/>
          </a:xfrm>
          <a:prstGeom prst="rect">
            <a:avLst/>
          </a:prstGeom>
          <a:noFill/>
        </p:spPr>
      </p:pic>
      <p:pic>
        <p:nvPicPr>
          <p:cNvPr id="15364" name="Picture 4" descr="http://im6-tub-ru.yandex.net/i?id=461801645-49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643074" cy="1428750"/>
          </a:xfrm>
          <a:prstGeom prst="rect">
            <a:avLst/>
          </a:prstGeom>
          <a:noFill/>
        </p:spPr>
      </p:pic>
      <p:pic>
        <p:nvPicPr>
          <p:cNvPr id="15368" name="Picture 8" descr="http://im7-tub-ru.yandex.net/i?id=17472150-5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429000"/>
            <a:ext cx="2000264" cy="217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устной части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устной части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r>
              <a:rPr lang="ru-RU" dirty="0" smtClean="0"/>
              <a:t>Проведение устной части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9874" name="Picture 2" descr="http://im0-tub-ru.yandex.net/i?id=54502226-13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142852"/>
            <a:ext cx="2071702" cy="1285884"/>
          </a:xfrm>
          <a:prstGeom prst="rect">
            <a:avLst/>
          </a:prstGeom>
          <a:noFill/>
        </p:spPr>
      </p:pic>
      <p:pic>
        <p:nvPicPr>
          <p:cNvPr id="79878" name="Picture 6" descr="http://im7-tub-ru.yandex.net/i?id=335720581-58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5072074"/>
            <a:ext cx="2195524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Экзамен по АЯ для выпускников 9 классов;</a:t>
            </a:r>
          </a:p>
          <a:p>
            <a:r>
              <a:rPr lang="ru-RU" dirty="0" smtClean="0"/>
              <a:t>Дата проведения экзамена: 7 июня 2011г.</a:t>
            </a:r>
          </a:p>
          <a:p>
            <a:r>
              <a:rPr lang="ru-RU" dirty="0" smtClean="0"/>
              <a:t>Место проведения: ППЭ № или название ОУ;</a:t>
            </a:r>
          </a:p>
          <a:p>
            <a:r>
              <a:rPr lang="ru-RU" dirty="0" smtClean="0"/>
              <a:t>Экзаменатор-собеседник – ФИО;</a:t>
            </a:r>
          </a:p>
          <a:p>
            <a:r>
              <a:rPr lang="ru-RU" dirty="0" smtClean="0"/>
              <a:t>Экзаменатор, оценивающий ответ - ФИО</a:t>
            </a:r>
          </a:p>
          <a:p>
            <a:endParaRPr lang="ru-RU" dirty="0"/>
          </a:p>
        </p:txBody>
      </p:sp>
      <p:pic>
        <p:nvPicPr>
          <p:cNvPr id="78850" name="Picture 2" descr="http://im2-tub-ru.yandex.net/i?id=204933901-05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3286148" cy="1290831"/>
          </a:xfrm>
          <a:prstGeom prst="rect">
            <a:avLst/>
          </a:prstGeom>
          <a:noFill/>
        </p:spPr>
      </p:pic>
      <p:pic>
        <p:nvPicPr>
          <p:cNvPr id="78852" name="Picture 4" descr="http://im0-tub-ru.yandex.net/i?id=302165548-5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14290"/>
            <a:ext cx="3071834" cy="1428753"/>
          </a:xfrm>
          <a:prstGeom prst="rect">
            <a:avLst/>
          </a:prstGeom>
          <a:noFill/>
        </p:spPr>
      </p:pic>
      <p:pic>
        <p:nvPicPr>
          <p:cNvPr id="78854" name="Picture 6" descr="http://im8-tub-ru.yandex.net/i?id=174780369-05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5072074"/>
            <a:ext cx="1857388" cy="1510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об ученике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ответе каждого ученика записывается:</a:t>
            </a:r>
          </a:p>
          <a:p>
            <a:r>
              <a:rPr lang="ru-RU" dirty="0" smtClean="0"/>
              <a:t>Индивидуальный цифровой код;</a:t>
            </a:r>
          </a:p>
          <a:p>
            <a:r>
              <a:rPr lang="ru-RU" dirty="0" smtClean="0"/>
              <a:t>Задание №1 (</a:t>
            </a:r>
            <a:r>
              <a:rPr lang="en-US" dirty="0" smtClean="0"/>
              <a:t>Task 1</a:t>
            </a:r>
            <a:r>
              <a:rPr lang="ru-RU" dirty="0" smtClean="0"/>
              <a:t>)(после выполнения задания произносим</a:t>
            </a:r>
            <a:r>
              <a:rPr lang="en-US" dirty="0" smtClean="0"/>
              <a:t> Task </a:t>
            </a:r>
            <a:r>
              <a:rPr lang="ru-RU" dirty="0" smtClean="0"/>
              <a:t>2);</a:t>
            </a:r>
          </a:p>
          <a:p>
            <a:r>
              <a:rPr lang="ru-RU" dirty="0" smtClean="0"/>
              <a:t>По окончании ответа произносим </a:t>
            </a:r>
            <a:r>
              <a:rPr lang="en-US" dirty="0" smtClean="0"/>
              <a:t>End of test</a:t>
            </a:r>
            <a:endParaRPr lang="ru-RU" dirty="0"/>
          </a:p>
        </p:txBody>
      </p:sp>
      <p:pic>
        <p:nvPicPr>
          <p:cNvPr id="77826" name="Picture 2" descr="http://im5-tub-ru.yandex.net/i?id=328670685-4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498208" cy="1462091"/>
          </a:xfrm>
          <a:prstGeom prst="rect">
            <a:avLst/>
          </a:prstGeom>
          <a:noFill/>
        </p:spPr>
      </p:pic>
      <p:pic>
        <p:nvPicPr>
          <p:cNvPr id="77828" name="Picture 4" descr="http://im8-tub-ru.yandex.net/i?id=511936717-07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7" y="4786322"/>
            <a:ext cx="3149473" cy="1857388"/>
          </a:xfrm>
          <a:prstGeom prst="rect">
            <a:avLst/>
          </a:prstGeom>
          <a:noFill/>
        </p:spPr>
      </p:pic>
      <p:pic>
        <p:nvPicPr>
          <p:cNvPr id="77830" name="Picture 6" descr="http://im6-tub-ru.yandex.net/i?id=291357473-29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494856"/>
            <a:ext cx="3143272" cy="2116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/>
              <a:t>Н.А.Юрлова, 2012</a:t>
            </a:r>
          </a:p>
        </p:txBody>
      </p:sp>
      <p:sp>
        <p:nvSpPr>
          <p:cNvPr id="2457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5BA48FC-5E6F-4D13-92FE-8B405C16D559}" type="slidenum">
              <a:rPr lang="ru-RU" smtClean="0"/>
              <a:pPr eaLnBrk="1" hangingPunct="1"/>
              <a:t>35</a:t>
            </a:fld>
            <a:endParaRPr lang="ru-RU" dirty="0" smtClean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857232"/>
            <a:ext cx="8909050" cy="7937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71612"/>
            <a:ext cx="8704263" cy="477362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сесть за парту</a:t>
            </a:r>
          </a:p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прочесть и понять содержание двух заданий;</a:t>
            </a:r>
          </a:p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 необходимости сделать записи для ответа на чистом листе бумаги (записи можно делать на любом языке, они не оцениваются, но рекомендуется делать заметки на иностранном языке).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428605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Процедурные вопросы: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аудитория для подготовки (10 мин)</a:t>
            </a:r>
            <a:endParaRPr lang="ru-RU" sz="2800" dirty="0"/>
          </a:p>
        </p:txBody>
      </p:sp>
      <p:pic>
        <p:nvPicPr>
          <p:cNvPr id="3074" name="Picture 2" descr="http://im0-tub-ru.yandex.net/i?id=444915023-2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8396" y="175715"/>
            <a:ext cx="1901836" cy="1610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/>
              <a:t>Н.А.Юрлова, 2012</a:t>
            </a:r>
          </a:p>
        </p:txBody>
      </p:sp>
      <p:sp>
        <p:nvSpPr>
          <p:cNvPr id="2560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908C297-C7C9-42FC-B735-933B12BBB0E4}" type="slidenum">
              <a:rPr lang="ru-RU" smtClean="0"/>
              <a:pPr eaLnBrk="1" hangingPunct="1"/>
              <a:t>36</a:t>
            </a:fld>
            <a:endParaRPr lang="ru-RU" dirty="0" smtClean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88913"/>
            <a:ext cx="8909050" cy="1462087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dirty="0" smtClean="0">
                <a:cs typeface="Times New Roman" pitchFamily="18" charset="0"/>
              </a:rPr>
              <a:t>Процедурные вопросы  </a:t>
            </a:r>
            <a:br>
              <a:rPr lang="ru-RU" sz="3600" b="1" dirty="0" smtClean="0">
                <a:cs typeface="Times New Roman" pitchFamily="18" charset="0"/>
              </a:rPr>
            </a:br>
            <a:r>
              <a:rPr lang="ru-RU" sz="3600" b="1" dirty="0" smtClean="0">
                <a:cs typeface="Times New Roman" pitchFamily="18" charset="0"/>
              </a:rPr>
              <a:t>              проведения устной части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cs typeface="Times New Roman" pitchFamily="18" charset="0"/>
              </a:rPr>
              <a:t/>
            </a:r>
            <a:br>
              <a:rPr lang="ru-RU" sz="3600" b="1" dirty="0" smtClean="0"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14488"/>
            <a:ext cx="8704263" cy="4630750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latin typeface="Calibri" pitchFamily="34" charset="0"/>
                <a:cs typeface="Calibri" pitchFamily="34" charset="0"/>
              </a:rPr>
              <a:t>подготовка участника – 10 минут;</a:t>
            </a:r>
          </a:p>
          <a:p>
            <a:pPr eaLnBrk="1" hangingPunct="1"/>
            <a:r>
              <a:rPr lang="ru-RU" b="1" dirty="0" smtClean="0">
                <a:latin typeface="Calibri" pitchFamily="34" charset="0"/>
                <a:cs typeface="Calibri" pitchFamily="34" charset="0"/>
              </a:rPr>
              <a:t>переход в аудиторию для устного ответа и разминка – 5 минут;</a:t>
            </a:r>
          </a:p>
          <a:p>
            <a:pPr eaLnBrk="1" hangingPunct="1"/>
            <a:r>
              <a:rPr lang="ru-RU" b="1" dirty="0" smtClean="0">
                <a:latin typeface="Calibri" pitchFamily="34" charset="0"/>
                <a:cs typeface="Calibri" pitchFamily="34" charset="0"/>
              </a:rPr>
              <a:t>устный ответ – 6 минут;</a:t>
            </a:r>
          </a:p>
          <a:p>
            <a:pPr eaLnBrk="1" hangingPunct="1"/>
            <a:r>
              <a:rPr lang="ru-RU" b="1" dirty="0" smtClean="0">
                <a:latin typeface="Calibri" pitchFamily="34" charset="0"/>
                <a:cs typeface="Calibri" pitchFamily="34" charset="0"/>
              </a:rPr>
              <a:t>сохранение файла с цифровой аудиозаписью ответа – 4 минуты.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Итоговый балл за каждое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получается</a:t>
            </a:r>
          </a:p>
          <a:p>
            <a:r>
              <a:rPr lang="ru-RU" dirty="0" smtClean="0"/>
              <a:t> как половина суммы баллов, выставленных экспертами;</a:t>
            </a:r>
          </a:p>
          <a:p>
            <a:r>
              <a:rPr lang="ru-RU" dirty="0" smtClean="0"/>
              <a:t>в случае получения дроби округление до целого значения производится в пользу ученика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/>
              <a:t>Н.А.Юрлова, 2012</a:t>
            </a:r>
          </a:p>
        </p:txBody>
      </p:sp>
      <p:sp>
        <p:nvSpPr>
          <p:cNvPr id="2662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522BD5A-29A9-47AE-8A86-2928823FDCCD}" type="slidenum">
              <a:rPr lang="ru-RU" smtClean="0"/>
              <a:pPr eaLnBrk="1" hangingPunct="1"/>
              <a:t>38</a:t>
            </a:fld>
            <a:endParaRPr lang="ru-RU" dirty="0" smtClean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88913"/>
            <a:ext cx="8909050" cy="1462087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 2012 г.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00174"/>
            <a:ext cx="8704263" cy="4845064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800" b="1" dirty="0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УСПЕХОВ!</a:t>
            </a:r>
            <a:endParaRPr lang="ru-RU" sz="4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проведения ГИА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 descr="Голубая тисненая бумага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14356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 anchor="b">
            <a:normAutofit fontScale="90000"/>
          </a:bodyPr>
          <a:lstStyle/>
          <a:p>
            <a:r>
              <a:rPr lang="en-US" sz="4800" b="1" i="1" dirty="0"/>
              <a:t/>
            </a:r>
            <a:br>
              <a:rPr lang="en-US" sz="4800" b="1" i="1" dirty="0"/>
            </a:br>
            <a:r>
              <a:rPr lang="en-US" sz="4800" b="1" i="1" dirty="0"/>
              <a:t> </a:t>
            </a: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>
                <a:solidFill>
                  <a:srgbClr val="FF0000"/>
                </a:solidFill>
              </a:rPr>
              <a:t>С</a:t>
            </a:r>
            <a:r>
              <a:rPr lang="ru-RU" sz="2400" b="1" dirty="0">
                <a:solidFill>
                  <a:srgbClr val="FF0000"/>
                </a:solidFill>
              </a:rPr>
              <a:t>труктура и содержание </a:t>
            </a:r>
            <a:r>
              <a:rPr lang="ru-RU" sz="2400" b="1" dirty="0" smtClean="0">
                <a:solidFill>
                  <a:srgbClr val="FF0000"/>
                </a:solidFill>
              </a:rPr>
              <a:t>КИМ 2012 (письменная часть)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16150"/>
            <a:ext cx="8002588" cy="39100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ru-RU" sz="4000" b="1" dirty="0"/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0" y="785794"/>
          <a:ext cx="9144000" cy="6248400"/>
        </p:xfrm>
        <a:graphic>
          <a:graphicData uri="http://schemas.openxmlformats.org/drawingml/2006/table">
            <a:tbl>
              <a:tblPr/>
              <a:tblGrid>
                <a:gridCol w="2023459"/>
                <a:gridCol w="1057751"/>
                <a:gridCol w="3305066"/>
                <a:gridCol w="1669149"/>
                <a:gridCol w="1088575"/>
              </a:tblGrid>
              <a:tr h="127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РАЗДЕЛЫ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Количество заданий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Тип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Время выполнения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Максимальный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127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Аудирование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Задания с кратким ответом (КО) (В)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Задания с выбором ответа (ВО) (А)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</a:tr>
              <a:tr h="127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7507"/>
                          </a:solidFill>
                          <a:effectLst/>
                          <a:latin typeface="Times New Roman" pitchFamily="18" charset="0"/>
                        </a:rPr>
                        <a:t>Чтение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7507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7507"/>
                          </a:solidFill>
                          <a:effectLst/>
                          <a:latin typeface="Times New Roman" pitchFamily="18" charset="0"/>
                        </a:rPr>
                        <a:t>Задания с кратким ответом (КО) (В)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7507"/>
                          </a:solidFill>
                          <a:effectLst/>
                          <a:latin typeface="Times New Roman" pitchFamily="18" charset="0"/>
                        </a:rPr>
                        <a:t>Задания с выбором ответа (ВО) (А)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7507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7507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</a:tr>
              <a:tr h="977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Грамматика и лексика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Задания с кратким ответом (КО) (В)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</a:tr>
              <a:tr h="127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Письменная речь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Задание с развёрнутым ответом  (РО)(личное письмо С1)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2324" name="Номер слайда 4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220DB8-1738-41E0-8529-E45FA64F12C7}" type="slidenum">
              <a:rPr lang="ru-RU" sz="1400">
                <a:latin typeface="Tahoma" pitchFamily="34" charset="0"/>
              </a:rPr>
              <a:pPr algn="r"/>
              <a:t>5</a:t>
            </a:fld>
            <a:endParaRPr lang="ru-RU" sz="1400" dirty="0">
              <a:latin typeface="Tahoma" pitchFamily="34" charset="0"/>
            </a:endParaRPr>
          </a:p>
        </p:txBody>
      </p:sp>
      <p:sp>
        <p:nvSpPr>
          <p:cNvPr id="12325" name="Нижний колонтитул 5"/>
          <p:cNvSpPr txBox="1">
            <a:spLocks noGrp="1"/>
          </p:cNvSpPr>
          <p:nvPr/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ru-RU" sz="1400" dirty="0">
              <a:latin typeface="Tahom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4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2" grpId="0" animBg="1"/>
      <p:bldP spid="4249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 descr="Голубая тисненая бумага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66"/>
            <a:ext cx="9144000" cy="642942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 anchor="b">
            <a:normAutofit fontScale="90000"/>
          </a:bodyPr>
          <a:lstStyle/>
          <a:p>
            <a:r>
              <a:rPr lang="en-US" sz="4800" b="1" i="1" dirty="0"/>
              <a:t/>
            </a:r>
            <a:br>
              <a:rPr lang="en-US" sz="4800" b="1" i="1" dirty="0"/>
            </a:br>
            <a:r>
              <a:rPr lang="en-US" sz="4800" b="1" i="1" dirty="0"/>
              <a:t> </a:t>
            </a: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>
                <a:solidFill>
                  <a:srgbClr val="FF0000"/>
                </a:solidFill>
              </a:rPr>
              <a:t>С</a:t>
            </a:r>
            <a:r>
              <a:rPr lang="ru-RU" sz="2400" b="1" dirty="0">
                <a:solidFill>
                  <a:srgbClr val="FF0000"/>
                </a:solidFill>
              </a:rPr>
              <a:t>труктура и содержание </a:t>
            </a:r>
            <a:r>
              <a:rPr lang="ru-RU" sz="2400" b="1" dirty="0" smtClean="0">
                <a:solidFill>
                  <a:srgbClr val="FF0000"/>
                </a:solidFill>
              </a:rPr>
              <a:t>КИМ 2012 (устная часть)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16150"/>
            <a:ext cx="8002588" cy="39100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ru-RU" sz="4000" b="1" dirty="0"/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0" y="928670"/>
          <a:ext cx="9144000" cy="5981025"/>
        </p:xfrm>
        <a:graphic>
          <a:graphicData uri="http://schemas.openxmlformats.org/drawingml/2006/table">
            <a:tbl>
              <a:tblPr/>
              <a:tblGrid>
                <a:gridCol w="2055833"/>
                <a:gridCol w="1074675"/>
                <a:gridCol w="3357948"/>
                <a:gridCol w="1421826"/>
                <a:gridCol w="1233718"/>
              </a:tblGrid>
              <a:tr h="1296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РАЗДЕЛЫ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Количество заданий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Тип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Время выполнения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Максимальный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1195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Говорение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Задание с развёрнутым ответом  (РО)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</a:tr>
              <a:tr h="1899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Тематическое монологическое высказывание с вербальной опорой в тексте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1537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Комбинированный диалог с вербальной опорой в тексте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2324" name="Номер слайда 4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220DB8-1738-41E0-8529-E45FA64F12C7}" type="slidenum">
              <a:rPr lang="ru-RU" sz="1400">
                <a:latin typeface="Tahoma" pitchFamily="34" charset="0"/>
              </a:rPr>
              <a:pPr algn="r"/>
              <a:t>6</a:t>
            </a:fld>
            <a:endParaRPr lang="ru-RU" sz="1400" dirty="0">
              <a:latin typeface="Tahoma" pitchFamily="34" charset="0"/>
            </a:endParaRPr>
          </a:p>
        </p:txBody>
      </p:sp>
      <p:sp>
        <p:nvSpPr>
          <p:cNvPr id="12325" name="Нижний колонтитул 5"/>
          <p:cNvSpPr txBox="1">
            <a:spLocks noGrp="1"/>
          </p:cNvSpPr>
          <p:nvPr/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ru-RU" sz="1400" dirty="0">
              <a:latin typeface="Tahom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4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2" grpId="0" animBg="1"/>
      <p:bldP spid="4249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Белый мрамор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549275"/>
            <a:ext cx="8229600" cy="777875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Данные о </a:t>
            </a:r>
            <a:r>
              <a:rPr lang="ru-RU" dirty="0" smtClean="0">
                <a:solidFill>
                  <a:srgbClr val="FF0000"/>
                </a:solidFill>
              </a:rPr>
              <a:t>ГИА </a:t>
            </a:r>
            <a:r>
              <a:rPr lang="ru-RU" dirty="0">
                <a:solidFill>
                  <a:srgbClr val="FF0000"/>
                </a:solidFill>
              </a:rPr>
              <a:t>по </a:t>
            </a:r>
            <a:r>
              <a:rPr lang="ru-RU" dirty="0" smtClean="0">
                <a:solidFill>
                  <a:srgbClr val="FF0000"/>
                </a:solidFill>
              </a:rPr>
              <a:t>ИЯ 2012г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642909" y="1571613"/>
          <a:ext cx="8001057" cy="4114800"/>
        </p:xfrm>
        <a:graphic>
          <a:graphicData uri="http://schemas.openxmlformats.org/drawingml/2006/table">
            <a:tbl>
              <a:tblPr/>
              <a:tblGrid>
                <a:gridCol w="806016"/>
                <a:gridCol w="908418"/>
                <a:gridCol w="1297741"/>
                <a:gridCol w="1175289"/>
                <a:gridCol w="1271197"/>
                <a:gridCol w="635599"/>
                <a:gridCol w="635599"/>
                <a:gridCol w="635599"/>
                <a:gridCol w="635599"/>
              </a:tblGrid>
              <a:tr h="20799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Предмет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Время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Общее число заданий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Распределение заданий по уровням сложности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Максимальный балл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макс балла за задания данного уровня сложности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Уровень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Уровень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88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126 + 10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35 (33+2)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4370" name="Text Box 34"/>
          <p:cNvSpPr txBox="1">
            <a:spLocks noChangeArrowheads="1"/>
          </p:cNvSpPr>
          <p:nvPr/>
        </p:nvSpPr>
        <p:spPr bwMode="auto">
          <a:xfrm flipV="1">
            <a:off x="1814513" y="2133600"/>
            <a:ext cx="4587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l"/>
            <a:endParaRPr lang="ru-RU" dirty="0"/>
          </a:p>
        </p:txBody>
      </p:sp>
      <p:sp>
        <p:nvSpPr>
          <p:cNvPr id="14371" name="Rectangle 35" descr="Белый мрамор"/>
          <p:cNvSpPr>
            <a:spLocks noChangeArrowheads="1"/>
          </p:cNvSpPr>
          <p:nvPr/>
        </p:nvSpPr>
        <p:spPr bwMode="auto">
          <a:xfrm>
            <a:off x="684213" y="6308725"/>
            <a:ext cx="7991475" cy="36671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Н.А.Юрлова, ГБОУ ДПО НИРО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Жанрово-стилистическая принадлежность текстов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7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5214974"/>
                <a:gridCol w="1471594"/>
              </a:tblGrid>
              <a:tr h="1985970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Аудирование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Высказывания собеседников в распространённых</a:t>
                      </a:r>
                      <a:r>
                        <a:rPr lang="ru-RU" sz="2800" b="1" baseline="0" dirty="0" smtClean="0">
                          <a:solidFill>
                            <a:schemeClr val="bg1"/>
                          </a:solidFill>
                        </a:rPr>
                        <a:t> стандартных ситуациях  повседневного общения, прагматические объявления, информационные тексты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1,5-2 мин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98597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Чтение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Прагматические, научно-популярные, публицистические</a:t>
                      </a:r>
                      <a:r>
                        <a:rPr lang="ru-RU" sz="2800" b="1" baseline="0" dirty="0" smtClean="0">
                          <a:solidFill>
                            <a:schemeClr val="bg1"/>
                          </a:solidFill>
                        </a:rPr>
                        <a:t> и художественные тексты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220-600 слов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16386" name="Picture 2" descr="http://im2-tub-ru.yandex.net/i?id=350701908-60-72&amp;n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42852"/>
            <a:ext cx="17430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00990" cy="8572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Предметное содержание речи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6357982" cy="492922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(Межличностные) взаимоотношения в семье;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(Межличностные) взаимоотношения с друзьями и в школе;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Внешность и характеристика человека;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Досуг и увлечения (спорт, музыка, чтение, посещение кино/театра, дискотеки, кафе). Молодёжная мода;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Покупки. Карманные деньги;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Переписка;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Школьная жизнь. Изучаемые предметы и отношение к ним; Каникулы.  Школьные обмены;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Проблемы выбора профессии и роль иностранного языка;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  <p:pic>
        <p:nvPicPr>
          <p:cNvPr id="25608" name="Picture 8" descr="http://im4-tub-ru.yandex.net/i?id=308797993-6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7744" y="1714488"/>
            <a:ext cx="2641974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1858</Words>
  <Application>Microsoft Office PowerPoint</Application>
  <PresentationFormat>Экран (4:3)</PresentationFormat>
  <Paragraphs>363</Paragraphs>
  <Slides>38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Государственная итоговая аттестация по иностранным языкам</vt:lpstr>
      <vt:lpstr>Назначение экзаменационной работы</vt:lpstr>
      <vt:lpstr>Нормативно-правовая база</vt:lpstr>
      <vt:lpstr>График проведения ГИА</vt:lpstr>
      <vt:lpstr>      Структура и содержание КИМ 2012 (письменная часть)</vt:lpstr>
      <vt:lpstr>      Структура и содержание КИМ 2012 (устная часть)</vt:lpstr>
      <vt:lpstr>Данные о ГИА по ИЯ 2012г.</vt:lpstr>
      <vt:lpstr>Жанрово-стилистическая принадлежность текстов</vt:lpstr>
      <vt:lpstr> Предметное содержание речи</vt:lpstr>
      <vt:lpstr>Предметное содержание речи</vt:lpstr>
      <vt:lpstr>Примерная тематика заданий по говорению</vt:lpstr>
      <vt:lpstr>Слайд 12</vt:lpstr>
      <vt:lpstr>Слайд 13</vt:lpstr>
      <vt:lpstr>Слайд 14</vt:lpstr>
      <vt:lpstr>Слайд 15</vt:lpstr>
      <vt:lpstr>Говорение – 6 минут + 10 минут на подготовку</vt:lpstr>
      <vt:lpstr>Условия проведения</vt:lpstr>
      <vt:lpstr>Условия проведения</vt:lpstr>
      <vt:lpstr>Правила</vt:lpstr>
      <vt:lpstr>Рекомендуемый состав специалистов</vt:lpstr>
      <vt:lpstr>Состав специалистов в аудитории</vt:lpstr>
      <vt:lpstr>Для обеспечения объективности оценивания</vt:lpstr>
      <vt:lpstr>    Роль экзаменатора-собеседника        </vt:lpstr>
      <vt:lpstr>    Качества хорошего собеседника:                                                   </vt:lpstr>
      <vt:lpstr>    Эксперт-экзаменатор                               должен уметь:     </vt:lpstr>
      <vt:lpstr>      </vt:lpstr>
      <vt:lpstr>      </vt:lpstr>
      <vt:lpstr>Технический специалист</vt:lpstr>
      <vt:lpstr>Материалы</vt:lpstr>
      <vt:lpstr>Проведение устной части</vt:lpstr>
      <vt:lpstr>Проведение устной части</vt:lpstr>
      <vt:lpstr>Проведение устной части</vt:lpstr>
      <vt:lpstr>Схема</vt:lpstr>
      <vt:lpstr>Информация об ученике</vt:lpstr>
      <vt:lpstr>           </vt:lpstr>
      <vt:lpstr>   Процедурные вопросы                 проведения устной части        </vt:lpstr>
      <vt:lpstr>Итоговый балл за каждое задание</vt:lpstr>
      <vt:lpstr>   ГИА 2012 г.       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по иностранным языкам</dc:title>
  <dc:creator>Наталья</dc:creator>
  <cp:lastModifiedBy>Наталья</cp:lastModifiedBy>
  <cp:revision>157</cp:revision>
  <dcterms:created xsi:type="dcterms:W3CDTF">2012-02-25T09:00:20Z</dcterms:created>
  <dcterms:modified xsi:type="dcterms:W3CDTF">2012-03-22T19:18:06Z</dcterms:modified>
</cp:coreProperties>
</file>